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6" r:id="rId1"/>
    <p:sldMasterId id="2147483707" r:id="rId2"/>
    <p:sldMasterId id="2147483708" r:id="rId3"/>
  </p:sldMasterIdLst>
  <p:notesMasterIdLst>
    <p:notesMasterId r:id="rId29"/>
  </p:notesMasterIdLst>
  <p:sldIdLst>
    <p:sldId id="257" r:id="rId4"/>
    <p:sldId id="259" r:id="rId5"/>
    <p:sldId id="258" r:id="rId6"/>
    <p:sldId id="288" r:id="rId7"/>
    <p:sldId id="301" r:id="rId8"/>
    <p:sldId id="317" r:id="rId9"/>
    <p:sldId id="290" r:id="rId10"/>
    <p:sldId id="308" r:id="rId11"/>
    <p:sldId id="322" r:id="rId12"/>
    <p:sldId id="323" r:id="rId13"/>
    <p:sldId id="324" r:id="rId14"/>
    <p:sldId id="325" r:id="rId15"/>
    <p:sldId id="326" r:id="rId16"/>
    <p:sldId id="302" r:id="rId17"/>
    <p:sldId id="328" r:id="rId18"/>
    <p:sldId id="303" r:id="rId19"/>
    <p:sldId id="329" r:id="rId20"/>
    <p:sldId id="318" r:id="rId21"/>
    <p:sldId id="319" r:id="rId22"/>
    <p:sldId id="300" r:id="rId23"/>
    <p:sldId id="304" r:id="rId24"/>
    <p:sldId id="320" r:id="rId25"/>
    <p:sldId id="294" r:id="rId26"/>
    <p:sldId id="327" r:id="rId27"/>
    <p:sldId id="298" r:id="rId28"/>
  </p:sldIdLst>
  <p:sldSz cx="9144000" cy="5143500" type="screen16x9"/>
  <p:notesSz cx="6858000" cy="9144000"/>
  <p:embeddedFontLst>
    <p:embeddedFont>
      <p:font typeface="Inter" panose="020B0604020202020204" charset="0"/>
      <p:regular r:id="rId30"/>
      <p:bold r:id="rId31"/>
    </p:embeddedFont>
    <p:embeddedFont>
      <p:font typeface="Inter Medium" panose="020B0604020202020204" charset="0"/>
      <p:regular r:id="rId32"/>
      <p:bold r:id="rId33"/>
    </p:embeddedFont>
    <p:embeddedFont>
      <p:font typeface="Work Sans" pitchFamily="2" charset="0"/>
      <p:regular r:id="rId34"/>
      <p:bold r:id="rId35"/>
      <p:italic r:id="rId36"/>
      <p:boldItalic r:id="rId37"/>
    </p:embeddedFont>
    <p:embeddedFont>
      <p:font typeface="Work Sans ExtraBold" pitchFamily="2" charset="0"/>
      <p:bold r:id="rId38"/>
      <p:boldItalic r:id="rId39"/>
    </p:embeddedFont>
    <p:embeddedFont>
      <p:font typeface="Work Sans Medium" pitchFamily="2" charset="0"/>
      <p:regular r:id="rId40"/>
      <p:bold r:id="rId41"/>
      <p:italic r:id="rId42"/>
      <p:boldItalic r:id="rId43"/>
    </p:embeddedFont>
    <p:embeddedFont>
      <p:font typeface="Work Sans SemiBold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32E"/>
    <a:srgbClr val="F26633"/>
    <a:srgbClr val="F06633"/>
    <a:srgbClr val="F66834"/>
    <a:srgbClr val="E076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ABF0C2-DABC-485B-A2AF-0F090AA52F74}">
  <a:tblStyle styleId="{71ABF0C2-DABC-485B-A2AF-0F090AA52F7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2" d="100"/>
          <a:sy n="192" d="100"/>
        </p:scale>
        <p:origin x="138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0.fntdata"/><Relationship Id="rId21" Type="http://schemas.openxmlformats.org/officeDocument/2006/relationships/slide" Target="slides/slide18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7.fntdata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7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Gender</c:v>
                </c:pt>
              </c:strCache>
            </c:strRef>
          </c:tx>
          <c:dPt>
            <c:idx val="0"/>
            <c:bubble3D val="0"/>
            <c:spPr>
              <a:solidFill>
                <a:srgbClr val="00206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1EF-4E4E-B5A4-320F33531153}"/>
              </c:ext>
            </c:extLst>
          </c:dPt>
          <c:dPt>
            <c:idx val="1"/>
            <c:bubble3D val="0"/>
            <c:spPr>
              <a:solidFill>
                <a:srgbClr val="F0663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1EF-4E4E-B5A4-320F33531153}"/>
              </c:ext>
            </c:extLst>
          </c:dPt>
          <c:dLbls>
            <c:dLbl>
              <c:idx val="0"/>
              <c:layout>
                <c:manualLayout>
                  <c:x val="5.6836965774879535E-3"/>
                  <c:y val="0.1688571758251165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EF-4E4E-B5A4-320F33531153}"/>
                </c:ext>
              </c:extLst>
            </c:dLbl>
            <c:dLbl>
              <c:idx val="1"/>
              <c:layout>
                <c:manualLayout>
                  <c:x val="-2.4511490334151578E-2"/>
                  <c:y val="-0.2483497668047599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EF-4E4E-B5A4-320F3353115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0.505</c:v>
                </c:pt>
                <c:pt idx="1">
                  <c:v>0.495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1EF-4E4E-B5A4-320F335311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Tenure Year 1</c:v>
                </c:pt>
                <c:pt idx="1">
                  <c:v>Tenure Year 2</c:v>
                </c:pt>
                <c:pt idx="2">
                  <c:v>Tenure Year 3</c:v>
                </c:pt>
                <c:pt idx="3">
                  <c:v>Tenure Year 4</c:v>
                </c:pt>
                <c:pt idx="4">
                  <c:v>Tenure Year 5</c:v>
                </c:pt>
                <c:pt idx="5">
                  <c:v>Tenure Year 6</c:v>
                </c:pt>
              </c:strCache>
            </c:str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0.16200000000000001</c:v>
                </c:pt>
                <c:pt idx="1">
                  <c:v>0.104</c:v>
                </c:pt>
                <c:pt idx="2">
                  <c:v>9.2999999999999999E-2</c:v>
                </c:pt>
                <c:pt idx="3">
                  <c:v>8.7999999999999995E-2</c:v>
                </c:pt>
                <c:pt idx="4">
                  <c:v>0.10100000000000001</c:v>
                </c:pt>
                <c:pt idx="5">
                  <c:v>0.187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CF-4180-A55A-F55402C909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Yes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Tenure Year 1</c:v>
                </c:pt>
                <c:pt idx="1">
                  <c:v>Tenure Year 2</c:v>
                </c:pt>
                <c:pt idx="2">
                  <c:v>Tenure Year 3</c:v>
                </c:pt>
                <c:pt idx="3">
                  <c:v>Tenure Year 4</c:v>
                </c:pt>
                <c:pt idx="4">
                  <c:v>Tenure Year 5</c:v>
                </c:pt>
                <c:pt idx="5">
                  <c:v>Tenure Year 6</c:v>
                </c:pt>
              </c:strCache>
            </c:strRef>
          </c:cat>
          <c:val>
            <c:numRef>
              <c:f>Sheet1!$C$2:$C$7</c:f>
              <c:numCache>
                <c:formatCode>0.00%</c:formatCode>
                <c:ptCount val="6"/>
                <c:pt idx="0">
                  <c:v>0.14699999999999999</c:v>
                </c:pt>
                <c:pt idx="1">
                  <c:v>4.2000000000000003E-2</c:v>
                </c:pt>
                <c:pt idx="2">
                  <c:v>2.5999999999999999E-2</c:v>
                </c:pt>
                <c:pt idx="3">
                  <c:v>2.1000000000000001E-2</c:v>
                </c:pt>
                <c:pt idx="4">
                  <c:v>1.7000000000000001E-2</c:v>
                </c:pt>
                <c:pt idx="5">
                  <c:v>1.2999999999999999E-2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CF-4180-A55A-F55402C909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9884728"/>
        <c:axId val="649891616"/>
      </c:lineChart>
      <c:catAx>
        <c:axId val="649884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891616"/>
        <c:crosses val="autoZero"/>
        <c:auto val="1"/>
        <c:lblAlgn val="ctr"/>
        <c:lblOffset val="100"/>
        <c:noMultiLvlLbl val="0"/>
      </c:catAx>
      <c:valAx>
        <c:axId val="64989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884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06634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1CA-4017-913F-CED807018D3D}"/>
              </c:ext>
            </c:extLst>
          </c:dPt>
          <c:dPt>
            <c:idx val="2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1CA-4017-913F-CED807018D3D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1CA-4017-913F-CED807018D3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Low Expense</c:v>
                </c:pt>
                <c:pt idx="1">
                  <c:v>Medium Expense</c:v>
                </c:pt>
                <c:pt idx="2">
                  <c:v>High Expense</c:v>
                </c:pt>
                <c:pt idx="3">
                  <c:v>Medium High Expanse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8.6999999999999994E-2</c:v>
                </c:pt>
                <c:pt idx="1">
                  <c:v>0.17499999999999999</c:v>
                </c:pt>
                <c:pt idx="2">
                  <c:v>0.30499999999999999</c:v>
                </c:pt>
                <c:pt idx="3">
                  <c:v>0.433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1CA-4017-913F-CED807018D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36231736"/>
        <c:axId val="636239280"/>
      </c:barChart>
      <c:catAx>
        <c:axId val="636231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239280"/>
        <c:crosses val="autoZero"/>
        <c:auto val="1"/>
        <c:lblAlgn val="ctr"/>
        <c:lblOffset val="100"/>
        <c:noMultiLvlLbl val="0"/>
      </c:catAx>
      <c:valAx>
        <c:axId val="636239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231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rgbClr val="F0663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Bank Transfer (Automatec)</c:v>
                </c:pt>
                <c:pt idx="1">
                  <c:v>Credit Card (Automatic)</c:v>
                </c:pt>
                <c:pt idx="2">
                  <c:v>Electronic Check</c:v>
                </c:pt>
                <c:pt idx="3">
                  <c:v>Mailed Check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3.6999999999999998E-2</c:v>
                </c:pt>
                <c:pt idx="1">
                  <c:v>3.3000000000000002E-2</c:v>
                </c:pt>
                <c:pt idx="2">
                  <c:v>0.152</c:v>
                </c:pt>
                <c:pt idx="3">
                  <c:v>4.3999999999999997E-2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51-4BB6-A78C-5FEDFBB4E41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Bank Transfer (Automatec)</c:v>
                </c:pt>
                <c:pt idx="1">
                  <c:v>Credit Card (Automatic)</c:v>
                </c:pt>
                <c:pt idx="2">
                  <c:v>Electronic Check</c:v>
                </c:pt>
                <c:pt idx="3">
                  <c:v>Mailed Check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0.183</c:v>
                </c:pt>
                <c:pt idx="1">
                  <c:v>0.183</c:v>
                </c:pt>
                <c:pt idx="2">
                  <c:v>0.184</c:v>
                </c:pt>
                <c:pt idx="3">
                  <c:v>0.184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51-4BB6-A78C-5FEDFBB4E4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1224560"/>
        <c:axId val="317032928"/>
      </c:barChart>
      <c:catAx>
        <c:axId val="551224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032928"/>
        <c:crosses val="autoZero"/>
        <c:auto val="1"/>
        <c:lblAlgn val="ctr"/>
        <c:lblOffset val="100"/>
        <c:noMultiLvlLbl val="0"/>
      </c:catAx>
      <c:valAx>
        <c:axId val="31703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1224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F0663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DSL</c:v>
                </c:pt>
                <c:pt idx="1">
                  <c:v>Fiber Optic</c:v>
                </c:pt>
                <c:pt idx="2">
                  <c:v>No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>
                  <c:v>0.27800000000000002</c:v>
                </c:pt>
                <c:pt idx="1">
                  <c:v>0.25600000000000001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69-4AE9-A0BB-84A6A45902F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DSL</c:v>
                </c:pt>
                <c:pt idx="1">
                  <c:v>Fiber Optic</c:v>
                </c:pt>
                <c:pt idx="2">
                  <c:v>No</c:v>
                </c:pt>
              </c:strCache>
            </c:strRef>
          </c:cat>
          <c:val>
            <c:numRef>
              <c:f>Sheet1!$C$2:$C$4</c:f>
              <c:numCache>
                <c:formatCode>0.00%</c:formatCode>
                <c:ptCount val="3"/>
                <c:pt idx="0">
                  <c:v>6.5000000000000002E-2</c:v>
                </c:pt>
                <c:pt idx="1">
                  <c:v>0.184</c:v>
                </c:pt>
                <c:pt idx="2">
                  <c:v>1.6E-2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69-4AE9-A0BB-84A6A45902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1224560"/>
        <c:axId val="317032928"/>
      </c:barChart>
      <c:catAx>
        <c:axId val="551224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032928"/>
        <c:crosses val="autoZero"/>
        <c:auto val="1"/>
        <c:lblAlgn val="ctr"/>
        <c:lblOffset val="100"/>
        <c:noMultiLvlLbl val="0"/>
      </c:catAx>
      <c:valAx>
        <c:axId val="31703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1224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eg>
</file>

<file path=ppt/media/image33.png>
</file>

<file path=ppt/media/image34.png>
</file>

<file path=ppt/media/image35.png>
</file>

<file path=ppt/media/image36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592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032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5172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9443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6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5887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842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524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8754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13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4ae6fa5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g24ae6fa5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986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824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534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68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81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69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86faf1b08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286faf1b08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818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" name="Google Shape;69;p1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" name="Google Shape;72;p18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75" name="Google Shape;75;p19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206026" cy="5178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059900" y="1"/>
            <a:ext cx="30242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572100" y="2571750"/>
            <a:ext cx="1512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059900" y="2571750"/>
            <a:ext cx="1512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410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4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2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6" name="Google Shape;126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7" name="Google Shape;127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31" name="Google Shape;13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" name="Google Shape;134;p3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5" name="Google Shape;13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0" name="Google Shape;140;p36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3" name="Google Shape;143;p37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46" name="Google Shape;146;p38"/>
          <p:cNvPicPr preferRelativeResize="0"/>
          <p:nvPr/>
        </p:nvPicPr>
        <p:blipFill rotWithShape="1">
          <a:blip r:embed="rId2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 slide 2 1 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7175"/>
            <a:ext cx="9204623" cy="517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1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74731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3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42"/>
          <p:cNvPicPr preferRelativeResize="0"/>
          <p:nvPr/>
        </p:nvPicPr>
        <p:blipFill rotWithShape="1">
          <a:blip r:embed="rId2">
            <a:alphaModFix/>
          </a:blip>
          <a:srcRect l="17884" r="23014"/>
          <a:stretch/>
        </p:blipFill>
        <p:spPr>
          <a:xfrm>
            <a:off x="0" y="0"/>
            <a:ext cx="4560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7899" y="814525"/>
            <a:ext cx="1932934" cy="136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42"/>
          <p:cNvCxnSpPr/>
          <p:nvPr/>
        </p:nvCxnSpPr>
        <p:spPr>
          <a:xfrm>
            <a:off x="4961450" y="3495925"/>
            <a:ext cx="369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7" name="Google Shape;167;p43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8" name="Google Shape;16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44"/>
          <p:cNvPicPr preferRelativeResize="0"/>
          <p:nvPr/>
        </p:nvPicPr>
        <p:blipFill rotWithShape="1">
          <a:blip r:embed="rId2">
            <a:alphaModFix/>
          </a:blip>
          <a:srcRect l="8826" t="9209" r="9600" b="9217"/>
          <a:stretch/>
        </p:blipFill>
        <p:spPr>
          <a:xfrm rot="10800000" flipH="1">
            <a:off x="0" y="0"/>
            <a:ext cx="9144000" cy="514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2" name="Google Shape;172;p44"/>
          <p:cNvCxnSpPr/>
          <p:nvPr/>
        </p:nvCxnSpPr>
        <p:spPr>
          <a:xfrm>
            <a:off x="2740288" y="3545850"/>
            <a:ext cx="3824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3" name="Google Shape;17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4550" y="606300"/>
            <a:ext cx="2414898" cy="17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76" name="Google Shape;17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5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178" name="Google Shape;178;p45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072375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5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00" y="-15150"/>
            <a:ext cx="9190446" cy="516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">
  <p:cSld name="TITLE_2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350" y="-6375"/>
            <a:ext cx="9160668" cy="515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7" name="Google Shape;187;p47"/>
          <p:cNvPicPr preferRelativeResize="0"/>
          <p:nvPr/>
        </p:nvPicPr>
        <p:blipFill rotWithShape="1">
          <a:blip r:embed="rId3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 1">
  <p:cSld name="TITLE_2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8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 1">
  <p:cSld name="SECTION_HEADER_4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399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3" name="Google Shape;20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987"/>
            <a:ext cx="9144000" cy="514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51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134750" y="4589275"/>
            <a:ext cx="1410576" cy="34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7" name="Google Shape;207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0"/>
            <a:ext cx="9144000" cy="514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2"/>
          <p:cNvSpPr txBox="1">
            <a:spLocks noGrp="1"/>
          </p:cNvSpPr>
          <p:nvPr>
            <p:ph type="sldNum" idx="12"/>
          </p:nvPr>
        </p:nvSpPr>
        <p:spPr>
          <a:xfrm>
            <a:off x="81213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0</a:t>
            </a:r>
            <a:endParaRPr/>
          </a:p>
        </p:txBody>
      </p:sp>
      <p:pic>
        <p:nvPicPr>
          <p:cNvPr id="209" name="Google Shape;209;p52"/>
          <p:cNvPicPr preferRelativeResize="0"/>
          <p:nvPr/>
        </p:nvPicPr>
        <p:blipFill rotWithShape="1">
          <a:blip r:embed="rId3">
            <a:alphaModFix/>
          </a:blip>
          <a:srcRect t="31469" b="34000"/>
          <a:stretch/>
        </p:blipFill>
        <p:spPr>
          <a:xfrm>
            <a:off x="7102700" y="4687850"/>
            <a:ext cx="1410576" cy="34434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2"/>
          <p:cNvSpPr txBox="1">
            <a:spLocks noGrp="1"/>
          </p:cNvSpPr>
          <p:nvPr>
            <p:ph type="sldNum" idx="2"/>
          </p:nvPr>
        </p:nvSpPr>
        <p:spPr>
          <a:xfrm>
            <a:off x="822668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99999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11" name="Google Shape;211;p52"/>
          <p:cNvGraphicFramePr/>
          <p:nvPr/>
        </p:nvGraphicFramePr>
        <p:xfrm>
          <a:off x="1569113" y="1039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{71ABF0C2-DABC-485B-A2AF-0F090AA52F74}</a:tableStyleId>
              </a:tblPr>
              <a:tblGrid>
                <a:gridCol w="120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1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Full-Time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Part-Time/ In-house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FFFFFF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KODE by HACKTIV8</a:t>
                      </a:r>
                      <a:endParaRPr sz="900" b="1" u="none" strike="noStrike" cap="none">
                        <a:solidFill>
                          <a:srgbClr val="FFFFFF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91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Delivery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In-Person/Remote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Online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Time Commitment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1,000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32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hours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H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ours (avg)</a:t>
                      </a:r>
                      <a:endParaRPr sz="7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Frequency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Monthly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Varies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Capacity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40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20-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30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students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Flexible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Quiz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Two-Way Learning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Career Support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6AA84F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YES</a:t>
                      </a:r>
                      <a:endParaRPr sz="800" b="1" u="none" strike="noStrike" cap="none">
                        <a:solidFill>
                          <a:srgbClr val="6AA84F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b="1" u="none" strike="noStrike" cap="none">
                          <a:solidFill>
                            <a:srgbClr val="FF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NO</a:t>
                      </a:r>
                      <a:endParaRPr sz="800" b="1" u="none" strike="noStrike" cap="none">
                        <a:solidFill>
                          <a:srgbClr val="FF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FFFFFF"/>
                          </a:solidFill>
                          <a:latin typeface="Work Sans SemiBold"/>
                          <a:ea typeface="Work Sans SemiBold"/>
                          <a:cs typeface="Work Sans SemiBold"/>
                          <a:sym typeface="Work Sans SemiBold"/>
                        </a:rPr>
                        <a:t>Pricing</a:t>
                      </a:r>
                      <a:endParaRPr sz="900" u="none" strike="noStrike" cap="none">
                        <a:solidFill>
                          <a:srgbClr val="FFFFFF"/>
                        </a:solidFill>
                        <a:latin typeface="Work Sans SemiBold"/>
                        <a:ea typeface="Work Sans SemiBold"/>
                        <a:cs typeface="Work Sans SemiBold"/>
                        <a:sym typeface="Work Sa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Rp 40,000K</a:t>
                      </a:r>
                      <a:endParaRPr sz="700" u="none" strike="noStrike" cap="none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10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,000K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F</a:t>
                      </a: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ixed (avg)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Rp </a:t>
                      </a:r>
                      <a:r>
                        <a:rPr lang="en" sz="700" u="none" strike="noStrike" cap="none">
                          <a:latin typeface="Avenir"/>
                          <a:ea typeface="Avenir"/>
                          <a:cs typeface="Avenir"/>
                          <a:sym typeface="Avenir"/>
                        </a:rPr>
                        <a:t>349K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000000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a:t>fixed</a:t>
                      </a:r>
                      <a:endParaRPr sz="700" u="none" strike="noStrike" cap="none">
                        <a:solidFill>
                          <a:srgbClr val="000000"/>
                        </a:solidFill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5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6" name="Google Shape;226;p5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7" name="Google Shape;227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0" name="Google Shape;23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5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4" name="Google Shape;234;p5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5" name="Google Shape;235;p5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6" name="Google Shape;23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39" name="Google Shape;23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2" name="Google Shape;242;p6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8176" y="286450"/>
            <a:ext cx="1080001" cy="2473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81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1 1">
  <p:cSld name="TITLE_2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-11869" r="-10498"/>
          <a:stretch/>
        </p:blipFill>
        <p:spPr>
          <a:xfrm>
            <a:off x="7614450" y="286450"/>
            <a:ext cx="1372051" cy="2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57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712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709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10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5.png"/><Relationship Id="rId3" Type="http://schemas.openxmlformats.org/officeDocument/2006/relationships/image" Target="../media/image26.png"/><Relationship Id="rId7" Type="http://schemas.openxmlformats.org/officeDocument/2006/relationships/image" Target="../media/image30.jp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9.png"/><Relationship Id="rId11" Type="http://schemas.microsoft.com/office/2007/relationships/hdphoto" Target="../media/hdphoto1.wdp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jpeg"/><Relationship Id="rId14" Type="http://schemas.openxmlformats.org/officeDocument/2006/relationships/image" Target="../media/image3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3"/>
          <p:cNvSpPr txBox="1">
            <a:spLocks noGrp="1"/>
          </p:cNvSpPr>
          <p:nvPr>
            <p:ph type="sldNum" idx="12"/>
          </p:nvPr>
        </p:nvSpPr>
        <p:spPr>
          <a:xfrm>
            <a:off x="8945216" y="4847526"/>
            <a:ext cx="234967" cy="295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sp>
        <p:nvSpPr>
          <p:cNvPr id="258" name="Google Shape;258;p63"/>
          <p:cNvSpPr txBox="1"/>
          <p:nvPr/>
        </p:nvSpPr>
        <p:spPr>
          <a:xfrm>
            <a:off x="763049" y="2010750"/>
            <a:ext cx="5459519" cy="11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90000"/>
              </a:lnSpc>
              <a:buSzPts val="3500"/>
            </a:pPr>
            <a:r>
              <a:rPr lang="en-US" sz="3500" dirty="0">
                <a:solidFill>
                  <a:srgbClr val="F06634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Telco Customer Churn and Segmentation</a:t>
            </a:r>
          </a:p>
        </p:txBody>
      </p:sp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3;p66">
            <a:extLst>
              <a:ext uri="{FF2B5EF4-FFF2-40B4-BE49-F238E27FC236}">
                <a16:creationId xmlns:a16="http://schemas.microsoft.com/office/drawing/2014/main" id="{A72C13CE-4EF6-5A0D-2809-9E0DFC00524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846524" y="4787456"/>
            <a:ext cx="34926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Google Shape;285;p66">
            <a:extLst>
              <a:ext uri="{FF2B5EF4-FFF2-40B4-BE49-F238E27FC236}">
                <a16:creationId xmlns:a16="http://schemas.microsoft.com/office/drawing/2014/main" id="{05DCC81F-8C7E-ED6F-BEBD-1B274239B4E9}"/>
              </a:ext>
            </a:extLst>
          </p:cNvPr>
          <p:cNvSpPr txBox="1"/>
          <p:nvPr/>
        </p:nvSpPr>
        <p:spPr>
          <a:xfrm>
            <a:off x="115695" y="93721"/>
            <a:ext cx="2891589" cy="55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Churn By Tenure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" name="Google Shape;286;p66">
            <a:extLst>
              <a:ext uri="{FF2B5EF4-FFF2-40B4-BE49-F238E27FC236}">
                <a16:creationId xmlns:a16="http://schemas.microsoft.com/office/drawing/2014/main" id="{F0F10B1F-0E1A-605B-1CDD-88862A687029}"/>
              </a:ext>
            </a:extLst>
          </p:cNvPr>
          <p:cNvSpPr txBox="1"/>
          <p:nvPr/>
        </p:nvSpPr>
        <p:spPr>
          <a:xfrm>
            <a:off x="6174796" y="1790902"/>
            <a:ext cx="2586548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Customer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tenure 1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tahun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memiliki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tingkat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churn yang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hampir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sebanding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tidak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churn (1037 vs. 1138).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Seiring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bertambahnya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masa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penggunaan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(tenure),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tingkat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churn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cenderung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menurun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masa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penggunaan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lebih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lama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cenderung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lebih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setia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000" b="0" i="0" u="none" strike="noStrike" cap="none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D837815-8472-DC81-3E71-78765DBEA6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2680748"/>
              </p:ext>
            </p:extLst>
          </p:nvPr>
        </p:nvGraphicFramePr>
        <p:xfrm>
          <a:off x="230613" y="890700"/>
          <a:ext cx="5896859" cy="3896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4283345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3;p66">
            <a:extLst>
              <a:ext uri="{FF2B5EF4-FFF2-40B4-BE49-F238E27FC236}">
                <a16:creationId xmlns:a16="http://schemas.microsoft.com/office/drawing/2014/main" id="{A9039C23-E7AF-570C-E9F2-BF8AD1238E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" name="Google Shape;285;p66">
            <a:extLst>
              <a:ext uri="{FF2B5EF4-FFF2-40B4-BE49-F238E27FC236}">
                <a16:creationId xmlns:a16="http://schemas.microsoft.com/office/drawing/2014/main" id="{9EFA7692-7BD0-4CE4-65A9-3FCD142C7576}"/>
              </a:ext>
            </a:extLst>
          </p:cNvPr>
          <p:cNvSpPr txBox="1"/>
          <p:nvPr/>
        </p:nvSpPr>
        <p:spPr>
          <a:xfrm>
            <a:off x="200558" y="141508"/>
            <a:ext cx="4043036" cy="69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Churn By Monthly Charge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" name="Google Shape;286;p66">
            <a:extLst>
              <a:ext uri="{FF2B5EF4-FFF2-40B4-BE49-F238E27FC236}">
                <a16:creationId xmlns:a16="http://schemas.microsoft.com/office/drawing/2014/main" id="{948A0911-16FA-70B3-BF11-48A3DECDDD58}"/>
              </a:ext>
            </a:extLst>
          </p:cNvPr>
          <p:cNvSpPr txBox="1"/>
          <p:nvPr/>
        </p:nvSpPr>
        <p:spPr>
          <a:xfrm>
            <a:off x="5637262" y="1752473"/>
            <a:ext cx="2701668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Low Expense : 0-30 $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Medium Expense : 31- 60 $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Medium High Expense : 61 – 90 $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High Expense : 91-120 $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endParaRPr lang="en-ID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lvl="0">
              <a:lnSpc>
                <a:spcPct val="120000"/>
              </a:lnSpc>
              <a:buSzPts val="1000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Churn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tertinggi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pada monthly charge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pada medium high expense</a:t>
            </a:r>
            <a:endParaRPr sz="1000" b="0" i="0" u="none" strike="noStrike" cap="none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6D6F354-54D2-4497-14FA-1E670910AA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0677608"/>
              </p:ext>
            </p:extLst>
          </p:nvPr>
        </p:nvGraphicFramePr>
        <p:xfrm>
          <a:off x="487349" y="835859"/>
          <a:ext cx="4564005" cy="4024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78718644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3;p66">
            <a:extLst>
              <a:ext uri="{FF2B5EF4-FFF2-40B4-BE49-F238E27FC236}">
                <a16:creationId xmlns:a16="http://schemas.microsoft.com/office/drawing/2014/main" id="{26E2E5D0-2C4D-51AA-13F0-4C2F33AC8CE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A1F8364C-6550-DF11-946B-5622900E18B7}"/>
              </a:ext>
            </a:extLst>
          </p:cNvPr>
          <p:cNvSpPr txBox="1"/>
          <p:nvPr/>
        </p:nvSpPr>
        <p:spPr>
          <a:xfrm>
            <a:off x="87504" y="149087"/>
            <a:ext cx="4434800" cy="745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Churn By Payment Method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6" name="Google Shape;286;p66">
            <a:extLst>
              <a:ext uri="{FF2B5EF4-FFF2-40B4-BE49-F238E27FC236}">
                <a16:creationId xmlns:a16="http://schemas.microsoft.com/office/drawing/2014/main" id="{10B3E721-B121-C8CD-924A-2E35C6CC9D5B}"/>
              </a:ext>
            </a:extLst>
          </p:cNvPr>
          <p:cNvSpPr txBox="1"/>
          <p:nvPr/>
        </p:nvSpPr>
        <p:spPr>
          <a:xfrm>
            <a:off x="7095360" y="2398196"/>
            <a:ext cx="1805131" cy="825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8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Electronic Check Churn 1071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8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Mailed Check Churn 308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8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Bank Transfer Churn 258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US" sz="8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Credit Card Churn 232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820812B-8EC9-ACD9-6C1C-9DD7DA2021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0089776"/>
              </p:ext>
            </p:extLst>
          </p:nvPr>
        </p:nvGraphicFramePr>
        <p:xfrm>
          <a:off x="166437" y="1027167"/>
          <a:ext cx="6928923" cy="39058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727560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3;p66">
            <a:extLst>
              <a:ext uri="{FF2B5EF4-FFF2-40B4-BE49-F238E27FC236}">
                <a16:creationId xmlns:a16="http://schemas.microsoft.com/office/drawing/2014/main" id="{BB161137-7953-2BDB-6E5D-B8A1029DED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" name="Google Shape;285;p66">
            <a:extLst>
              <a:ext uri="{FF2B5EF4-FFF2-40B4-BE49-F238E27FC236}">
                <a16:creationId xmlns:a16="http://schemas.microsoft.com/office/drawing/2014/main" id="{9D8B4D37-F187-F6B9-8084-4B859669453E}"/>
              </a:ext>
            </a:extLst>
          </p:cNvPr>
          <p:cNvSpPr txBox="1"/>
          <p:nvPr/>
        </p:nvSpPr>
        <p:spPr>
          <a:xfrm>
            <a:off x="121207" y="161721"/>
            <a:ext cx="4043036" cy="586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Churn By Internet Service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" name="Google Shape;286;p66">
            <a:extLst>
              <a:ext uri="{FF2B5EF4-FFF2-40B4-BE49-F238E27FC236}">
                <a16:creationId xmlns:a16="http://schemas.microsoft.com/office/drawing/2014/main" id="{7691B4BD-CFD8-8290-ACA7-B7BF360D2CCC}"/>
              </a:ext>
            </a:extLst>
          </p:cNvPr>
          <p:cNvSpPr txBox="1"/>
          <p:nvPr/>
        </p:nvSpPr>
        <p:spPr>
          <a:xfrm>
            <a:off x="6216053" y="2361068"/>
            <a:ext cx="1936193" cy="62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Fiber Optic churn 1297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DSL churn 459. 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CE4FD84-AB16-BFCF-9D60-1BE475BD9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9194581"/>
              </p:ext>
            </p:extLst>
          </p:nvPr>
        </p:nvGraphicFramePr>
        <p:xfrm>
          <a:off x="498783" y="1128091"/>
          <a:ext cx="5496450" cy="36298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4429623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437493" y="2313940"/>
            <a:ext cx="3765875" cy="5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 Development</a:t>
            </a:r>
            <a:endParaRPr sz="28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oogle Shape;262;p33">
            <a:extLst>
              <a:ext uri="{FF2B5EF4-FFF2-40B4-BE49-F238E27FC236}">
                <a16:creationId xmlns:a16="http://schemas.microsoft.com/office/drawing/2014/main" id="{224745B9-F629-D895-D8F9-4787FFA1B01B}"/>
              </a:ext>
            </a:extLst>
          </p:cNvPr>
          <p:cNvGrpSpPr/>
          <p:nvPr/>
        </p:nvGrpSpPr>
        <p:grpSpPr>
          <a:xfrm flipH="1">
            <a:off x="-1" y="2365891"/>
            <a:ext cx="5546036" cy="113922"/>
            <a:chOff x="2220050" y="1547100"/>
            <a:chExt cx="4993500" cy="0"/>
          </a:xfrm>
        </p:grpSpPr>
        <p:cxnSp>
          <p:nvCxnSpPr>
            <p:cNvPr id="3" name="Google Shape;263;p33">
              <a:extLst>
                <a:ext uri="{FF2B5EF4-FFF2-40B4-BE49-F238E27FC236}">
                  <a16:creationId xmlns:a16="http://schemas.microsoft.com/office/drawing/2014/main" id="{77DA5F51-B28A-8E9F-152F-6ABA755565EA}"/>
                </a:ext>
              </a:extLst>
            </p:cNvPr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rgbClr val="F6683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264;p33">
              <a:extLst>
                <a:ext uri="{FF2B5EF4-FFF2-40B4-BE49-F238E27FC236}">
                  <a16:creationId xmlns:a16="http://schemas.microsoft.com/office/drawing/2014/main" id="{72BBEAA6-8C9B-4BFE-8EE3-3F2AAEC015A0}"/>
                </a:ext>
              </a:extLst>
            </p:cNvPr>
            <p:cNvCxnSpPr/>
            <p:nvPr/>
          </p:nvCxnSpPr>
          <p:spPr>
            <a:xfrm>
              <a:off x="2684450" y="1547100"/>
              <a:ext cx="452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D16A1D5B-C048-4DCB-0A05-FA722705C093}"/>
              </a:ext>
            </a:extLst>
          </p:cNvPr>
          <p:cNvSpPr txBox="1"/>
          <p:nvPr/>
        </p:nvSpPr>
        <p:spPr>
          <a:xfrm>
            <a:off x="508108" y="1594789"/>
            <a:ext cx="899398" cy="71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02</a:t>
            </a:r>
            <a:endParaRPr sz="40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59313731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DD583A-3CEC-4DAA-8C64-D030775195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0DD195A-C666-01AA-985D-07E70D79E0F2}"/>
              </a:ext>
            </a:extLst>
          </p:cNvPr>
          <p:cNvGrpSpPr/>
          <p:nvPr/>
        </p:nvGrpSpPr>
        <p:grpSpPr>
          <a:xfrm>
            <a:off x="926309" y="865918"/>
            <a:ext cx="2693772" cy="1530254"/>
            <a:chOff x="695471" y="1113555"/>
            <a:chExt cx="2987443" cy="151846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FDDA675-0F88-A079-96C2-633C137150ED}"/>
                </a:ext>
              </a:extLst>
            </p:cNvPr>
            <p:cNvGrpSpPr/>
            <p:nvPr/>
          </p:nvGrpSpPr>
          <p:grpSpPr>
            <a:xfrm>
              <a:off x="695471" y="1113555"/>
              <a:ext cx="2987443" cy="1518462"/>
              <a:chOff x="630878" y="1129851"/>
              <a:chExt cx="4660461" cy="2312451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A866776-DC88-959C-BE8B-C0849C28A771}"/>
                  </a:ext>
                </a:extLst>
              </p:cNvPr>
              <p:cNvSpPr txBox="1"/>
              <p:nvPr/>
            </p:nvSpPr>
            <p:spPr>
              <a:xfrm>
                <a:off x="632984" y="1129851"/>
                <a:ext cx="2969643" cy="42183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002060"/>
                    </a:solidFill>
                  </a:rPr>
                  <a:t>Logistic Regression</a:t>
                </a:r>
                <a:endParaRPr lang="ko-KR" altLang="en-US" sz="12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C003DEB-B957-DAD8-DDE2-01890F563929}"/>
                  </a:ext>
                </a:extLst>
              </p:cNvPr>
              <p:cNvSpPr txBox="1"/>
              <p:nvPr/>
            </p:nvSpPr>
            <p:spPr>
              <a:xfrm>
                <a:off x="633897" y="1584102"/>
                <a:ext cx="2367175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Train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" name="순서도: 처리 6">
                <a:extLst>
                  <a:ext uri="{FF2B5EF4-FFF2-40B4-BE49-F238E27FC236}">
                    <a16:creationId xmlns:a16="http://schemas.microsoft.com/office/drawing/2014/main" id="{54A49C44-855F-5200-EB68-01F9DCF26849}"/>
                  </a:ext>
                </a:extLst>
              </p:cNvPr>
              <p:cNvSpPr/>
              <p:nvPr/>
            </p:nvSpPr>
            <p:spPr>
              <a:xfrm>
                <a:off x="80000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8" name="순서도: 처리 56">
                <a:extLst>
                  <a:ext uri="{FF2B5EF4-FFF2-40B4-BE49-F238E27FC236}">
                    <a16:creationId xmlns:a16="http://schemas.microsoft.com/office/drawing/2014/main" id="{CBC6084F-CAE5-82C6-072E-440B219E20E1}"/>
                  </a:ext>
                </a:extLst>
              </p:cNvPr>
              <p:cNvSpPr/>
              <p:nvPr/>
            </p:nvSpPr>
            <p:spPr>
              <a:xfrm>
                <a:off x="95157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9" name="순서도: 처리 57">
                <a:extLst>
                  <a:ext uri="{FF2B5EF4-FFF2-40B4-BE49-F238E27FC236}">
                    <a16:creationId xmlns:a16="http://schemas.microsoft.com/office/drawing/2014/main" id="{7FC277B1-5692-98C1-7AA8-15336A51A2AE}"/>
                  </a:ext>
                </a:extLst>
              </p:cNvPr>
              <p:cNvSpPr/>
              <p:nvPr/>
            </p:nvSpPr>
            <p:spPr>
              <a:xfrm>
                <a:off x="110313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0" name="순서도: 처리 58">
                <a:extLst>
                  <a:ext uri="{FF2B5EF4-FFF2-40B4-BE49-F238E27FC236}">
                    <a16:creationId xmlns:a16="http://schemas.microsoft.com/office/drawing/2014/main" id="{30CCE8ED-8785-F299-F5ED-6D94055FD55E}"/>
                  </a:ext>
                </a:extLst>
              </p:cNvPr>
              <p:cNvSpPr/>
              <p:nvPr/>
            </p:nvSpPr>
            <p:spPr>
              <a:xfrm>
                <a:off x="125470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1" name="순서도: 처리 59">
                <a:extLst>
                  <a:ext uri="{FF2B5EF4-FFF2-40B4-BE49-F238E27FC236}">
                    <a16:creationId xmlns:a16="http://schemas.microsoft.com/office/drawing/2014/main" id="{0B788AC3-584D-86F1-64A9-D4E69A8FC192}"/>
                  </a:ext>
                </a:extLst>
              </p:cNvPr>
              <p:cNvSpPr/>
              <p:nvPr/>
            </p:nvSpPr>
            <p:spPr>
              <a:xfrm>
                <a:off x="1406277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" name="순서도: 처리 60">
                <a:extLst>
                  <a:ext uri="{FF2B5EF4-FFF2-40B4-BE49-F238E27FC236}">
                    <a16:creationId xmlns:a16="http://schemas.microsoft.com/office/drawing/2014/main" id="{EBC61DFC-2314-CBDF-B978-4193F325C4DC}"/>
                  </a:ext>
                </a:extLst>
              </p:cNvPr>
              <p:cNvSpPr/>
              <p:nvPr/>
            </p:nvSpPr>
            <p:spPr>
              <a:xfrm>
                <a:off x="1557846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3" name="순서도: 처리 61">
                <a:extLst>
                  <a:ext uri="{FF2B5EF4-FFF2-40B4-BE49-F238E27FC236}">
                    <a16:creationId xmlns:a16="http://schemas.microsoft.com/office/drawing/2014/main" id="{5292A10B-C5A7-37E6-DB19-572B3AFDA787}"/>
                  </a:ext>
                </a:extLst>
              </p:cNvPr>
              <p:cNvSpPr/>
              <p:nvPr/>
            </p:nvSpPr>
            <p:spPr>
              <a:xfrm>
                <a:off x="1709415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4" name="순서도: 처리 62">
                <a:extLst>
                  <a:ext uri="{FF2B5EF4-FFF2-40B4-BE49-F238E27FC236}">
                    <a16:creationId xmlns:a16="http://schemas.microsoft.com/office/drawing/2014/main" id="{F5D16E0A-1D45-EC04-6A38-8E640A72D7BA}"/>
                  </a:ext>
                </a:extLst>
              </p:cNvPr>
              <p:cNvSpPr/>
              <p:nvPr/>
            </p:nvSpPr>
            <p:spPr>
              <a:xfrm>
                <a:off x="1860984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5" name="순서도: 처리 63">
                <a:extLst>
                  <a:ext uri="{FF2B5EF4-FFF2-40B4-BE49-F238E27FC236}">
                    <a16:creationId xmlns:a16="http://schemas.microsoft.com/office/drawing/2014/main" id="{AF84E13A-4B1A-6287-5740-0FD778A26CE7}"/>
                  </a:ext>
                </a:extLst>
              </p:cNvPr>
              <p:cNvSpPr/>
              <p:nvPr/>
            </p:nvSpPr>
            <p:spPr>
              <a:xfrm>
                <a:off x="2012553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6" name="순서도: 처리 64">
                <a:extLst>
                  <a:ext uri="{FF2B5EF4-FFF2-40B4-BE49-F238E27FC236}">
                    <a16:creationId xmlns:a16="http://schemas.microsoft.com/office/drawing/2014/main" id="{9841AF46-F3E5-316A-1AB0-7338C922C4FA}"/>
                  </a:ext>
                </a:extLst>
              </p:cNvPr>
              <p:cNvSpPr/>
              <p:nvPr/>
            </p:nvSpPr>
            <p:spPr>
              <a:xfrm>
                <a:off x="2164122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" name="순서도: 처리 65">
                <a:extLst>
                  <a:ext uri="{FF2B5EF4-FFF2-40B4-BE49-F238E27FC236}">
                    <a16:creationId xmlns:a16="http://schemas.microsoft.com/office/drawing/2014/main" id="{5812C606-F127-5AA2-82BE-87B484A15E4F}"/>
                  </a:ext>
                </a:extLst>
              </p:cNvPr>
              <p:cNvSpPr/>
              <p:nvPr/>
            </p:nvSpPr>
            <p:spPr>
              <a:xfrm>
                <a:off x="231569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8" name="순서도: 처리 66">
                <a:extLst>
                  <a:ext uri="{FF2B5EF4-FFF2-40B4-BE49-F238E27FC236}">
                    <a16:creationId xmlns:a16="http://schemas.microsoft.com/office/drawing/2014/main" id="{9C2FA793-DA3C-CF38-C97C-ADB7B995AB35}"/>
                  </a:ext>
                </a:extLst>
              </p:cNvPr>
              <p:cNvSpPr/>
              <p:nvPr/>
            </p:nvSpPr>
            <p:spPr>
              <a:xfrm>
                <a:off x="246726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9" name="순서도: 처리 67">
                <a:extLst>
                  <a:ext uri="{FF2B5EF4-FFF2-40B4-BE49-F238E27FC236}">
                    <a16:creationId xmlns:a16="http://schemas.microsoft.com/office/drawing/2014/main" id="{57A512BA-CF41-92FA-A52D-924DB10FB179}"/>
                  </a:ext>
                </a:extLst>
              </p:cNvPr>
              <p:cNvSpPr/>
              <p:nvPr/>
            </p:nvSpPr>
            <p:spPr>
              <a:xfrm>
                <a:off x="261882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20" name="순서도: 처리 68">
                <a:extLst>
                  <a:ext uri="{FF2B5EF4-FFF2-40B4-BE49-F238E27FC236}">
                    <a16:creationId xmlns:a16="http://schemas.microsoft.com/office/drawing/2014/main" id="{AFD9D29B-4B19-7ED1-DDE4-D928ABE02EAC}"/>
                  </a:ext>
                </a:extLst>
              </p:cNvPr>
              <p:cNvSpPr/>
              <p:nvPr/>
            </p:nvSpPr>
            <p:spPr>
              <a:xfrm>
                <a:off x="277039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21" name="순서도: 처리 69">
                <a:extLst>
                  <a:ext uri="{FF2B5EF4-FFF2-40B4-BE49-F238E27FC236}">
                    <a16:creationId xmlns:a16="http://schemas.microsoft.com/office/drawing/2014/main" id="{2A290CA8-F9E4-8660-AFEC-FF0E028842CD}"/>
                  </a:ext>
                </a:extLst>
              </p:cNvPr>
              <p:cNvSpPr/>
              <p:nvPr/>
            </p:nvSpPr>
            <p:spPr>
              <a:xfrm>
                <a:off x="2921967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순서도: 처리 71">
                <a:extLst>
                  <a:ext uri="{FF2B5EF4-FFF2-40B4-BE49-F238E27FC236}">
                    <a16:creationId xmlns:a16="http://schemas.microsoft.com/office/drawing/2014/main" id="{479BC8DC-BB25-48D8-63BC-07D1C9B616E4}"/>
                  </a:ext>
                </a:extLst>
              </p:cNvPr>
              <p:cNvSpPr/>
              <p:nvPr/>
            </p:nvSpPr>
            <p:spPr>
              <a:xfrm>
                <a:off x="3073536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순서도: 처리 72">
                <a:extLst>
                  <a:ext uri="{FF2B5EF4-FFF2-40B4-BE49-F238E27FC236}">
                    <a16:creationId xmlns:a16="http://schemas.microsoft.com/office/drawing/2014/main" id="{41E2A69F-48EE-D603-622C-47953FC0F9BE}"/>
                  </a:ext>
                </a:extLst>
              </p:cNvPr>
              <p:cNvSpPr/>
              <p:nvPr/>
            </p:nvSpPr>
            <p:spPr>
              <a:xfrm>
                <a:off x="3225105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순서도: 처리 73">
                <a:extLst>
                  <a:ext uri="{FF2B5EF4-FFF2-40B4-BE49-F238E27FC236}">
                    <a16:creationId xmlns:a16="http://schemas.microsoft.com/office/drawing/2014/main" id="{2EE1F58A-130D-6A49-FDF3-6F1ECDDE77FD}"/>
                  </a:ext>
                </a:extLst>
              </p:cNvPr>
              <p:cNvSpPr/>
              <p:nvPr/>
            </p:nvSpPr>
            <p:spPr>
              <a:xfrm>
                <a:off x="3376674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5" name="순서도: 처리 74">
                <a:extLst>
                  <a:ext uri="{FF2B5EF4-FFF2-40B4-BE49-F238E27FC236}">
                    <a16:creationId xmlns:a16="http://schemas.microsoft.com/office/drawing/2014/main" id="{1B30A3CB-77F9-27C3-A1D4-B5F44242F83E}"/>
                  </a:ext>
                </a:extLst>
              </p:cNvPr>
              <p:cNvSpPr/>
              <p:nvPr/>
            </p:nvSpPr>
            <p:spPr>
              <a:xfrm>
                <a:off x="3528243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6" name="순서도: 처리 75">
                <a:extLst>
                  <a:ext uri="{FF2B5EF4-FFF2-40B4-BE49-F238E27FC236}">
                    <a16:creationId xmlns:a16="http://schemas.microsoft.com/office/drawing/2014/main" id="{58059FFC-2C23-7142-ACD6-D0BC085270C7}"/>
                  </a:ext>
                </a:extLst>
              </p:cNvPr>
              <p:cNvSpPr/>
              <p:nvPr/>
            </p:nvSpPr>
            <p:spPr>
              <a:xfrm>
                <a:off x="3679811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55C0598-A33A-D9E5-849E-A5CCD9C6BF3D}"/>
                  </a:ext>
                </a:extLst>
              </p:cNvPr>
              <p:cNvSpPr txBox="1"/>
              <p:nvPr/>
            </p:nvSpPr>
            <p:spPr>
              <a:xfrm>
                <a:off x="3860273" y="1796087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72,6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51229F8-7AA8-7140-D1CE-80ACC2938399}"/>
                  </a:ext>
                </a:extLst>
              </p:cNvPr>
              <p:cNvSpPr txBox="1"/>
              <p:nvPr/>
            </p:nvSpPr>
            <p:spPr>
              <a:xfrm>
                <a:off x="630878" y="2309459"/>
                <a:ext cx="2519018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Test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" name="순서도: 처리 213">
                <a:extLst>
                  <a:ext uri="{FF2B5EF4-FFF2-40B4-BE49-F238E27FC236}">
                    <a16:creationId xmlns:a16="http://schemas.microsoft.com/office/drawing/2014/main" id="{4F589173-D54E-8803-8C0A-2C4DC47F263C}"/>
                  </a:ext>
                </a:extLst>
              </p:cNvPr>
              <p:cNvSpPr/>
              <p:nvPr/>
            </p:nvSpPr>
            <p:spPr>
              <a:xfrm>
                <a:off x="79725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순서도: 처리 214">
                <a:extLst>
                  <a:ext uri="{FF2B5EF4-FFF2-40B4-BE49-F238E27FC236}">
                    <a16:creationId xmlns:a16="http://schemas.microsoft.com/office/drawing/2014/main" id="{2074D700-8608-4780-6518-E393825C7B38}"/>
                  </a:ext>
                </a:extLst>
              </p:cNvPr>
              <p:cNvSpPr/>
              <p:nvPr/>
            </p:nvSpPr>
            <p:spPr>
              <a:xfrm>
                <a:off x="94882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순서도: 처리 215">
                <a:extLst>
                  <a:ext uri="{FF2B5EF4-FFF2-40B4-BE49-F238E27FC236}">
                    <a16:creationId xmlns:a16="http://schemas.microsoft.com/office/drawing/2014/main" id="{075EC0FD-AFBA-59FB-5D32-928FA7B93F5A}"/>
                  </a:ext>
                </a:extLst>
              </p:cNvPr>
              <p:cNvSpPr/>
              <p:nvPr/>
            </p:nvSpPr>
            <p:spPr>
              <a:xfrm>
                <a:off x="1100393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순서도: 처리 216">
                <a:extLst>
                  <a:ext uri="{FF2B5EF4-FFF2-40B4-BE49-F238E27FC236}">
                    <a16:creationId xmlns:a16="http://schemas.microsoft.com/office/drawing/2014/main" id="{1979B6A6-11A5-A892-7A06-DA7CCF423146}"/>
                  </a:ext>
                </a:extLst>
              </p:cNvPr>
              <p:cNvSpPr/>
              <p:nvPr/>
            </p:nvSpPr>
            <p:spPr>
              <a:xfrm>
                <a:off x="1251962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순서도: 처리 217">
                <a:extLst>
                  <a:ext uri="{FF2B5EF4-FFF2-40B4-BE49-F238E27FC236}">
                    <a16:creationId xmlns:a16="http://schemas.microsoft.com/office/drawing/2014/main" id="{F54D0DD1-BB18-5A43-C560-46274BC59084}"/>
                  </a:ext>
                </a:extLst>
              </p:cNvPr>
              <p:cNvSpPr/>
              <p:nvPr/>
            </p:nvSpPr>
            <p:spPr>
              <a:xfrm>
                <a:off x="1403531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4" name="순서도: 처리 218">
                <a:extLst>
                  <a:ext uri="{FF2B5EF4-FFF2-40B4-BE49-F238E27FC236}">
                    <a16:creationId xmlns:a16="http://schemas.microsoft.com/office/drawing/2014/main" id="{D7649E51-8908-5F72-51D6-2A07D0A6AB5E}"/>
                  </a:ext>
                </a:extLst>
              </p:cNvPr>
              <p:cNvSpPr/>
              <p:nvPr/>
            </p:nvSpPr>
            <p:spPr>
              <a:xfrm>
                <a:off x="1555100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순서도: 처리 219">
                <a:extLst>
                  <a:ext uri="{FF2B5EF4-FFF2-40B4-BE49-F238E27FC236}">
                    <a16:creationId xmlns:a16="http://schemas.microsoft.com/office/drawing/2014/main" id="{B8C0164C-8672-F5D5-E591-183EC055B8DE}"/>
                  </a:ext>
                </a:extLst>
              </p:cNvPr>
              <p:cNvSpPr/>
              <p:nvPr/>
            </p:nvSpPr>
            <p:spPr>
              <a:xfrm>
                <a:off x="1706669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순서도: 처리 220">
                <a:extLst>
                  <a:ext uri="{FF2B5EF4-FFF2-40B4-BE49-F238E27FC236}">
                    <a16:creationId xmlns:a16="http://schemas.microsoft.com/office/drawing/2014/main" id="{BAFE9A03-2256-0170-ABA7-7A7AD917380D}"/>
                  </a:ext>
                </a:extLst>
              </p:cNvPr>
              <p:cNvSpPr/>
              <p:nvPr/>
            </p:nvSpPr>
            <p:spPr>
              <a:xfrm>
                <a:off x="1858238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7" name="순서도: 처리 221">
                <a:extLst>
                  <a:ext uri="{FF2B5EF4-FFF2-40B4-BE49-F238E27FC236}">
                    <a16:creationId xmlns:a16="http://schemas.microsoft.com/office/drawing/2014/main" id="{43EBF832-874A-2D5C-E22D-1523936B694F}"/>
                  </a:ext>
                </a:extLst>
              </p:cNvPr>
              <p:cNvSpPr/>
              <p:nvPr/>
            </p:nvSpPr>
            <p:spPr>
              <a:xfrm>
                <a:off x="2009807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순서도: 처리 222">
                <a:extLst>
                  <a:ext uri="{FF2B5EF4-FFF2-40B4-BE49-F238E27FC236}">
                    <a16:creationId xmlns:a16="http://schemas.microsoft.com/office/drawing/2014/main" id="{2FF27EDF-1AD9-0D8F-7EAB-1688E5C72280}"/>
                  </a:ext>
                </a:extLst>
              </p:cNvPr>
              <p:cNvSpPr/>
              <p:nvPr/>
            </p:nvSpPr>
            <p:spPr>
              <a:xfrm>
                <a:off x="2161376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순서도: 처리 223">
                <a:extLst>
                  <a:ext uri="{FF2B5EF4-FFF2-40B4-BE49-F238E27FC236}">
                    <a16:creationId xmlns:a16="http://schemas.microsoft.com/office/drawing/2014/main" id="{821D03CE-F098-FFF6-92C8-F8CD7A0F23BF}"/>
                  </a:ext>
                </a:extLst>
              </p:cNvPr>
              <p:cNvSpPr/>
              <p:nvPr/>
            </p:nvSpPr>
            <p:spPr>
              <a:xfrm>
                <a:off x="231294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순서도: 처리 224">
                <a:extLst>
                  <a:ext uri="{FF2B5EF4-FFF2-40B4-BE49-F238E27FC236}">
                    <a16:creationId xmlns:a16="http://schemas.microsoft.com/office/drawing/2014/main" id="{640BFE4D-6AB5-0D2E-AD96-DD760AF0276F}"/>
                  </a:ext>
                </a:extLst>
              </p:cNvPr>
              <p:cNvSpPr/>
              <p:nvPr/>
            </p:nvSpPr>
            <p:spPr>
              <a:xfrm>
                <a:off x="246451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순서도: 처리 225">
                <a:extLst>
                  <a:ext uri="{FF2B5EF4-FFF2-40B4-BE49-F238E27FC236}">
                    <a16:creationId xmlns:a16="http://schemas.microsoft.com/office/drawing/2014/main" id="{6A50877B-3025-DD2D-7D2A-B80BCC8B7A19}"/>
                  </a:ext>
                </a:extLst>
              </p:cNvPr>
              <p:cNvSpPr/>
              <p:nvPr/>
            </p:nvSpPr>
            <p:spPr>
              <a:xfrm>
                <a:off x="2616083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순서도: 처리 226">
                <a:extLst>
                  <a:ext uri="{FF2B5EF4-FFF2-40B4-BE49-F238E27FC236}">
                    <a16:creationId xmlns:a16="http://schemas.microsoft.com/office/drawing/2014/main" id="{D20E296A-0A17-290F-6D44-C8C8E4ABA36B}"/>
                  </a:ext>
                </a:extLst>
              </p:cNvPr>
              <p:cNvSpPr/>
              <p:nvPr/>
            </p:nvSpPr>
            <p:spPr>
              <a:xfrm>
                <a:off x="2767652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순서도: 처리 227">
                <a:extLst>
                  <a:ext uri="{FF2B5EF4-FFF2-40B4-BE49-F238E27FC236}">
                    <a16:creationId xmlns:a16="http://schemas.microsoft.com/office/drawing/2014/main" id="{A15E648D-49D3-1B8D-0678-C4B3D83480FD}"/>
                  </a:ext>
                </a:extLst>
              </p:cNvPr>
              <p:cNvSpPr/>
              <p:nvPr/>
            </p:nvSpPr>
            <p:spPr>
              <a:xfrm>
                <a:off x="2919221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순서도: 처리 228">
                <a:extLst>
                  <a:ext uri="{FF2B5EF4-FFF2-40B4-BE49-F238E27FC236}">
                    <a16:creationId xmlns:a16="http://schemas.microsoft.com/office/drawing/2014/main" id="{A2899A41-DD64-2AEB-61B5-5D6C177F7190}"/>
                  </a:ext>
                </a:extLst>
              </p:cNvPr>
              <p:cNvSpPr/>
              <p:nvPr/>
            </p:nvSpPr>
            <p:spPr>
              <a:xfrm>
                <a:off x="3070790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순서도: 처리 229">
                <a:extLst>
                  <a:ext uri="{FF2B5EF4-FFF2-40B4-BE49-F238E27FC236}">
                    <a16:creationId xmlns:a16="http://schemas.microsoft.com/office/drawing/2014/main" id="{9D08A015-D6A4-BCB8-5C5F-71CDA1108658}"/>
                  </a:ext>
                </a:extLst>
              </p:cNvPr>
              <p:cNvSpPr/>
              <p:nvPr/>
            </p:nvSpPr>
            <p:spPr>
              <a:xfrm>
                <a:off x="3222359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6" name="순서도: 처리 230">
                <a:extLst>
                  <a:ext uri="{FF2B5EF4-FFF2-40B4-BE49-F238E27FC236}">
                    <a16:creationId xmlns:a16="http://schemas.microsoft.com/office/drawing/2014/main" id="{7A1AEF0F-B98F-3F44-66D5-FC4FFF1F77D4}"/>
                  </a:ext>
                </a:extLst>
              </p:cNvPr>
              <p:cNvSpPr/>
              <p:nvPr/>
            </p:nvSpPr>
            <p:spPr>
              <a:xfrm>
                <a:off x="3373928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7" name="순서도: 처리 231">
                <a:extLst>
                  <a:ext uri="{FF2B5EF4-FFF2-40B4-BE49-F238E27FC236}">
                    <a16:creationId xmlns:a16="http://schemas.microsoft.com/office/drawing/2014/main" id="{4F4F5F9A-A4AC-55C0-43D1-89B92A35D178}"/>
                  </a:ext>
                </a:extLst>
              </p:cNvPr>
              <p:cNvSpPr/>
              <p:nvPr/>
            </p:nvSpPr>
            <p:spPr>
              <a:xfrm>
                <a:off x="3525497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8" name="순서도: 처리 232">
                <a:extLst>
                  <a:ext uri="{FF2B5EF4-FFF2-40B4-BE49-F238E27FC236}">
                    <a16:creationId xmlns:a16="http://schemas.microsoft.com/office/drawing/2014/main" id="{398D22EA-6CDD-878F-C701-98F8D9BB2D6E}"/>
                  </a:ext>
                </a:extLst>
              </p:cNvPr>
              <p:cNvSpPr/>
              <p:nvPr/>
            </p:nvSpPr>
            <p:spPr>
              <a:xfrm>
                <a:off x="3677065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7E4A90E-EFE8-A2CE-EA8B-07D5D7346222}"/>
                  </a:ext>
                </a:extLst>
              </p:cNvPr>
              <p:cNvSpPr txBox="1"/>
              <p:nvPr/>
            </p:nvSpPr>
            <p:spPr>
              <a:xfrm>
                <a:off x="3857526" y="2536330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68,3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59DB5FF7-A57A-F8D8-4544-78BFABC8E66B}"/>
                  </a:ext>
                </a:extLst>
              </p:cNvPr>
              <p:cNvSpPr txBox="1"/>
              <p:nvPr/>
            </p:nvSpPr>
            <p:spPr>
              <a:xfrm>
                <a:off x="1131742" y="3043900"/>
                <a:ext cx="2653324" cy="39840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Predict Time  0,1s  </a:t>
                </a:r>
                <a:endPara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3" name="타원 241">
                <a:extLst>
                  <a:ext uri="{FF2B5EF4-FFF2-40B4-BE49-F238E27FC236}">
                    <a16:creationId xmlns:a16="http://schemas.microsoft.com/office/drawing/2014/main" id="{3B432547-CEFA-B429-9E7F-A379AC6C87FC}"/>
                  </a:ext>
                </a:extLst>
              </p:cNvPr>
              <p:cNvSpPr/>
              <p:nvPr/>
            </p:nvSpPr>
            <p:spPr>
              <a:xfrm>
                <a:off x="797255" y="3034816"/>
                <a:ext cx="388503" cy="388505"/>
              </a:xfrm>
              <a:prstGeom prst="ellipse">
                <a:avLst/>
              </a:prstGeom>
              <a:solidFill>
                <a:srgbClr val="F4932E"/>
              </a:solidFill>
              <a:ln w="127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57" name="Teardrop 1">
              <a:extLst>
                <a:ext uri="{FF2B5EF4-FFF2-40B4-BE49-F238E27FC236}">
                  <a16:creationId xmlns:a16="http://schemas.microsoft.com/office/drawing/2014/main" id="{9B328C2C-648B-0ED7-C4D3-C3039B2C03A6}"/>
                </a:ext>
              </a:extLst>
            </p:cNvPr>
            <p:cNvSpPr/>
            <p:nvPr/>
          </p:nvSpPr>
          <p:spPr>
            <a:xfrm rot="18805991">
              <a:off x="851825" y="2413606"/>
              <a:ext cx="150779" cy="151562"/>
            </a:xfrm>
            <a:custGeom>
              <a:avLst/>
              <a:gdLst/>
              <a:ahLst/>
              <a:cxnLst/>
              <a:rect l="l" t="t" r="r" b="b"/>
              <a:pathLst>
                <a:path w="1807241" h="1788383">
                  <a:moveTo>
                    <a:pt x="712876" y="1117592"/>
                  </a:moveTo>
                  <a:cubicBezTo>
                    <a:pt x="771173" y="1181828"/>
                    <a:pt x="811089" y="1255910"/>
                    <a:pt x="847925" y="1348018"/>
                  </a:cubicBezTo>
                  <a:cubicBezTo>
                    <a:pt x="814544" y="1418896"/>
                    <a:pt x="753893" y="1474052"/>
                    <a:pt x="679064" y="1498332"/>
                  </a:cubicBezTo>
                  <a:lnTo>
                    <a:pt x="308226" y="1106637"/>
                  </a:lnTo>
                  <a:cubicBezTo>
                    <a:pt x="336560" y="1033247"/>
                    <a:pt x="394949" y="975701"/>
                    <a:pt x="467546" y="946245"/>
                  </a:cubicBezTo>
                  <a:cubicBezTo>
                    <a:pt x="577903" y="998968"/>
                    <a:pt x="654580" y="1053357"/>
                    <a:pt x="712876" y="1117592"/>
                  </a:cubicBezTo>
                  <a:close/>
                  <a:moveTo>
                    <a:pt x="1038527" y="398886"/>
                  </a:moveTo>
                  <a:lnTo>
                    <a:pt x="1405560" y="786562"/>
                  </a:lnTo>
                  <a:cubicBezTo>
                    <a:pt x="1374476" y="799049"/>
                    <a:pt x="1340402" y="804299"/>
                    <a:pt x="1305054" y="803332"/>
                  </a:cubicBezTo>
                  <a:lnTo>
                    <a:pt x="1008167" y="795212"/>
                  </a:lnTo>
                  <a:lnTo>
                    <a:pt x="1016288" y="498325"/>
                  </a:lnTo>
                  <a:cubicBezTo>
                    <a:pt x="1017255" y="462976"/>
                    <a:pt x="1024360" y="429240"/>
                    <a:pt x="1038527" y="398886"/>
                  </a:cubicBezTo>
                  <a:close/>
                  <a:moveTo>
                    <a:pt x="1097925" y="218888"/>
                  </a:moveTo>
                  <a:cubicBezTo>
                    <a:pt x="992582" y="279303"/>
                    <a:pt x="921871" y="392886"/>
                    <a:pt x="921053" y="523256"/>
                  </a:cubicBezTo>
                  <a:lnTo>
                    <a:pt x="919136" y="828763"/>
                  </a:lnTo>
                  <a:lnTo>
                    <a:pt x="830924" y="915875"/>
                  </a:lnTo>
                  <a:lnTo>
                    <a:pt x="525417" y="913958"/>
                  </a:lnTo>
                  <a:cubicBezTo>
                    <a:pt x="403891" y="913196"/>
                    <a:pt x="296188" y="973343"/>
                    <a:pt x="234366" y="1067831"/>
                  </a:cubicBezTo>
                  <a:lnTo>
                    <a:pt x="710285" y="1570519"/>
                  </a:lnTo>
                  <a:cubicBezTo>
                    <a:pt x="811872" y="1510375"/>
                    <a:pt x="878808" y="1399439"/>
                    <a:pt x="879603" y="1272618"/>
                  </a:cubicBezTo>
                  <a:lnTo>
                    <a:pt x="881520" y="967111"/>
                  </a:lnTo>
                  <a:lnTo>
                    <a:pt x="969732" y="879999"/>
                  </a:lnTo>
                  <a:lnTo>
                    <a:pt x="1275239" y="881916"/>
                  </a:lnTo>
                  <a:cubicBezTo>
                    <a:pt x="1400271" y="882701"/>
                    <a:pt x="1510670" y="819011"/>
                    <a:pt x="1573529" y="721242"/>
                  </a:cubicBezTo>
                  <a:close/>
                  <a:moveTo>
                    <a:pt x="1162945" y="27894"/>
                  </a:moveTo>
                  <a:lnTo>
                    <a:pt x="1782798" y="682611"/>
                  </a:lnTo>
                  <a:cubicBezTo>
                    <a:pt x="1816692" y="718411"/>
                    <a:pt x="1815147" y="774907"/>
                    <a:pt x="1779347" y="808801"/>
                  </a:cubicBezTo>
                  <a:cubicBezTo>
                    <a:pt x="1743547" y="842694"/>
                    <a:pt x="1687050" y="841149"/>
                    <a:pt x="1653157" y="805349"/>
                  </a:cubicBezTo>
                  <a:lnTo>
                    <a:pt x="1644015" y="795693"/>
                  </a:lnTo>
                  <a:cubicBezTo>
                    <a:pt x="1561789" y="910282"/>
                    <a:pt x="1426630" y="983636"/>
                    <a:pt x="1274606" y="982683"/>
                  </a:cubicBezTo>
                  <a:lnTo>
                    <a:pt x="980378" y="980836"/>
                  </a:lnTo>
                  <a:lnTo>
                    <a:pt x="980378" y="1270380"/>
                  </a:lnTo>
                  <a:cubicBezTo>
                    <a:pt x="980378" y="1427425"/>
                    <a:pt x="901198" y="1565976"/>
                    <a:pt x="779756" y="1647056"/>
                  </a:cubicBezTo>
                  <a:cubicBezTo>
                    <a:pt x="807405" y="1681913"/>
                    <a:pt x="803595" y="1732594"/>
                    <a:pt x="770486" y="1763941"/>
                  </a:cubicBezTo>
                  <a:cubicBezTo>
                    <a:pt x="734686" y="1797834"/>
                    <a:pt x="678189" y="1796289"/>
                    <a:pt x="644296" y="1760489"/>
                  </a:cubicBezTo>
                  <a:lnTo>
                    <a:pt x="24442" y="1105772"/>
                  </a:lnTo>
                  <a:cubicBezTo>
                    <a:pt x="-9451" y="1069973"/>
                    <a:pt x="-7906" y="1013476"/>
                    <a:pt x="27894" y="979583"/>
                  </a:cubicBezTo>
                  <a:cubicBezTo>
                    <a:pt x="63694" y="945689"/>
                    <a:pt x="120190" y="947235"/>
                    <a:pt x="154084" y="983034"/>
                  </a:cubicBezTo>
                  <a:lnTo>
                    <a:pt x="163237" y="992702"/>
                  </a:lnTo>
                  <a:cubicBezTo>
                    <a:pt x="244774" y="882877"/>
                    <a:pt x="375836" y="813180"/>
                    <a:pt x="523178" y="813180"/>
                  </a:cubicBezTo>
                  <a:lnTo>
                    <a:pt x="818460" y="813180"/>
                  </a:lnTo>
                  <a:lnTo>
                    <a:pt x="820284" y="522622"/>
                  </a:lnTo>
                  <a:cubicBezTo>
                    <a:pt x="821285" y="363119"/>
                    <a:pt x="903845" y="223207"/>
                    <a:pt x="1028952" y="143673"/>
                  </a:cubicBezTo>
                  <a:cubicBezTo>
                    <a:pt x="999689" y="108599"/>
                    <a:pt x="1002953" y="56445"/>
                    <a:pt x="1036755" y="24443"/>
                  </a:cubicBezTo>
                  <a:cubicBezTo>
                    <a:pt x="1072555" y="-9451"/>
                    <a:pt x="1129052" y="-7906"/>
                    <a:pt x="1162945" y="278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59" name="Google Shape;285;p66">
            <a:extLst>
              <a:ext uri="{FF2B5EF4-FFF2-40B4-BE49-F238E27FC236}">
                <a16:creationId xmlns:a16="http://schemas.microsoft.com/office/drawing/2014/main" id="{B9838C8B-7383-34B9-51EA-D661C1834A9C}"/>
              </a:ext>
            </a:extLst>
          </p:cNvPr>
          <p:cNvSpPr txBox="1"/>
          <p:nvPr/>
        </p:nvSpPr>
        <p:spPr>
          <a:xfrm>
            <a:off x="178033" y="88118"/>
            <a:ext cx="1176692" cy="529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Model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E159353-0963-F52E-6E78-C328A5BCD324}"/>
              </a:ext>
            </a:extLst>
          </p:cNvPr>
          <p:cNvGrpSpPr/>
          <p:nvPr/>
        </p:nvGrpSpPr>
        <p:grpSpPr>
          <a:xfrm>
            <a:off x="933310" y="3133029"/>
            <a:ext cx="2693772" cy="1529176"/>
            <a:chOff x="695471" y="1114623"/>
            <a:chExt cx="2987443" cy="1517393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0740E75D-44E7-E30A-F595-A900D25A601D}"/>
                </a:ext>
              </a:extLst>
            </p:cNvPr>
            <p:cNvGrpSpPr/>
            <p:nvPr/>
          </p:nvGrpSpPr>
          <p:grpSpPr>
            <a:xfrm>
              <a:off x="695471" y="1114623"/>
              <a:ext cx="2987443" cy="1517393"/>
              <a:chOff x="630878" y="1131478"/>
              <a:chExt cx="4660461" cy="231082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B607A8F3-2B3A-7689-76BD-F350BE96BFD1}"/>
                  </a:ext>
                </a:extLst>
              </p:cNvPr>
              <p:cNvSpPr txBox="1"/>
              <p:nvPr/>
            </p:nvSpPr>
            <p:spPr>
              <a:xfrm>
                <a:off x="632982" y="1131478"/>
                <a:ext cx="4238276" cy="4185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 err="1">
                    <a:solidFill>
                      <a:srgbClr val="002060"/>
                    </a:solidFill>
                  </a:rPr>
                  <a:t>AdaBost</a:t>
                </a:r>
                <a:r>
                  <a:rPr lang="en-US" altLang="ko-KR" sz="1200" b="1" dirty="0">
                    <a:solidFill>
                      <a:srgbClr val="002060"/>
                    </a:solidFill>
                  </a:rPr>
                  <a:t> (Logistic Regression)</a:t>
                </a:r>
                <a:endParaRPr lang="ko-KR" altLang="en-US" sz="12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048E6C73-A428-F1AF-2192-875FF7E6D73B}"/>
                  </a:ext>
                </a:extLst>
              </p:cNvPr>
              <p:cNvSpPr txBox="1"/>
              <p:nvPr/>
            </p:nvSpPr>
            <p:spPr>
              <a:xfrm>
                <a:off x="633897" y="1584102"/>
                <a:ext cx="2367175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Train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65" name="순서도: 처리 6">
                <a:extLst>
                  <a:ext uri="{FF2B5EF4-FFF2-40B4-BE49-F238E27FC236}">
                    <a16:creationId xmlns:a16="http://schemas.microsoft.com/office/drawing/2014/main" id="{8B6A6AD8-5369-983C-A35B-E213A4549CED}"/>
                  </a:ext>
                </a:extLst>
              </p:cNvPr>
              <p:cNvSpPr/>
              <p:nvPr/>
            </p:nvSpPr>
            <p:spPr>
              <a:xfrm>
                <a:off x="80000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66" name="순서도: 처리 56">
                <a:extLst>
                  <a:ext uri="{FF2B5EF4-FFF2-40B4-BE49-F238E27FC236}">
                    <a16:creationId xmlns:a16="http://schemas.microsoft.com/office/drawing/2014/main" id="{2DE7B724-F482-9794-6371-70CB9B288FF4}"/>
                  </a:ext>
                </a:extLst>
              </p:cNvPr>
              <p:cNvSpPr/>
              <p:nvPr/>
            </p:nvSpPr>
            <p:spPr>
              <a:xfrm>
                <a:off x="95157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67" name="순서도: 처리 57">
                <a:extLst>
                  <a:ext uri="{FF2B5EF4-FFF2-40B4-BE49-F238E27FC236}">
                    <a16:creationId xmlns:a16="http://schemas.microsoft.com/office/drawing/2014/main" id="{246CF5DF-4D1C-7A6A-498A-C79B8AE40DFF}"/>
                  </a:ext>
                </a:extLst>
              </p:cNvPr>
              <p:cNvSpPr/>
              <p:nvPr/>
            </p:nvSpPr>
            <p:spPr>
              <a:xfrm>
                <a:off x="110313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68" name="순서도: 처리 58">
                <a:extLst>
                  <a:ext uri="{FF2B5EF4-FFF2-40B4-BE49-F238E27FC236}">
                    <a16:creationId xmlns:a16="http://schemas.microsoft.com/office/drawing/2014/main" id="{8274CC93-C91C-7F6C-49E9-1000703C6DDF}"/>
                  </a:ext>
                </a:extLst>
              </p:cNvPr>
              <p:cNvSpPr/>
              <p:nvPr/>
            </p:nvSpPr>
            <p:spPr>
              <a:xfrm>
                <a:off x="125470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69" name="순서도: 처리 59">
                <a:extLst>
                  <a:ext uri="{FF2B5EF4-FFF2-40B4-BE49-F238E27FC236}">
                    <a16:creationId xmlns:a16="http://schemas.microsoft.com/office/drawing/2014/main" id="{8AF2CCBF-AFD1-5C9E-B59A-DEA62A226A20}"/>
                  </a:ext>
                </a:extLst>
              </p:cNvPr>
              <p:cNvSpPr/>
              <p:nvPr/>
            </p:nvSpPr>
            <p:spPr>
              <a:xfrm>
                <a:off x="1406277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0" name="순서도: 처리 60">
                <a:extLst>
                  <a:ext uri="{FF2B5EF4-FFF2-40B4-BE49-F238E27FC236}">
                    <a16:creationId xmlns:a16="http://schemas.microsoft.com/office/drawing/2014/main" id="{41936F3C-1F0E-686B-3C1F-7C78B7CE497E}"/>
                  </a:ext>
                </a:extLst>
              </p:cNvPr>
              <p:cNvSpPr/>
              <p:nvPr/>
            </p:nvSpPr>
            <p:spPr>
              <a:xfrm>
                <a:off x="1557846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1" name="순서도: 처리 61">
                <a:extLst>
                  <a:ext uri="{FF2B5EF4-FFF2-40B4-BE49-F238E27FC236}">
                    <a16:creationId xmlns:a16="http://schemas.microsoft.com/office/drawing/2014/main" id="{B843968B-B006-049E-3FC3-9ADF0B3E578B}"/>
                  </a:ext>
                </a:extLst>
              </p:cNvPr>
              <p:cNvSpPr/>
              <p:nvPr/>
            </p:nvSpPr>
            <p:spPr>
              <a:xfrm>
                <a:off x="1709415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2" name="순서도: 처리 62">
                <a:extLst>
                  <a:ext uri="{FF2B5EF4-FFF2-40B4-BE49-F238E27FC236}">
                    <a16:creationId xmlns:a16="http://schemas.microsoft.com/office/drawing/2014/main" id="{63D07402-F8AA-6192-BD71-9C3FE0492232}"/>
                  </a:ext>
                </a:extLst>
              </p:cNvPr>
              <p:cNvSpPr/>
              <p:nvPr/>
            </p:nvSpPr>
            <p:spPr>
              <a:xfrm>
                <a:off x="1860984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3" name="순서도: 처리 63">
                <a:extLst>
                  <a:ext uri="{FF2B5EF4-FFF2-40B4-BE49-F238E27FC236}">
                    <a16:creationId xmlns:a16="http://schemas.microsoft.com/office/drawing/2014/main" id="{99FBB3AF-6299-69B6-443B-57CC01DA13E1}"/>
                  </a:ext>
                </a:extLst>
              </p:cNvPr>
              <p:cNvSpPr/>
              <p:nvPr/>
            </p:nvSpPr>
            <p:spPr>
              <a:xfrm>
                <a:off x="2012553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4" name="순서도: 처리 64">
                <a:extLst>
                  <a:ext uri="{FF2B5EF4-FFF2-40B4-BE49-F238E27FC236}">
                    <a16:creationId xmlns:a16="http://schemas.microsoft.com/office/drawing/2014/main" id="{2F115BA5-4CB0-498B-6CB6-FB7C8B494965}"/>
                  </a:ext>
                </a:extLst>
              </p:cNvPr>
              <p:cNvSpPr/>
              <p:nvPr/>
            </p:nvSpPr>
            <p:spPr>
              <a:xfrm>
                <a:off x="2164122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5" name="순서도: 처리 65">
                <a:extLst>
                  <a:ext uri="{FF2B5EF4-FFF2-40B4-BE49-F238E27FC236}">
                    <a16:creationId xmlns:a16="http://schemas.microsoft.com/office/drawing/2014/main" id="{F30399A5-12C7-6D6A-2668-7AFC515DABC9}"/>
                  </a:ext>
                </a:extLst>
              </p:cNvPr>
              <p:cNvSpPr/>
              <p:nvPr/>
            </p:nvSpPr>
            <p:spPr>
              <a:xfrm>
                <a:off x="231569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6" name="순서도: 처리 66">
                <a:extLst>
                  <a:ext uri="{FF2B5EF4-FFF2-40B4-BE49-F238E27FC236}">
                    <a16:creationId xmlns:a16="http://schemas.microsoft.com/office/drawing/2014/main" id="{ADBFBD54-606C-3881-5DF7-E87A5F126F72}"/>
                  </a:ext>
                </a:extLst>
              </p:cNvPr>
              <p:cNvSpPr/>
              <p:nvPr/>
            </p:nvSpPr>
            <p:spPr>
              <a:xfrm>
                <a:off x="246726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7" name="순서도: 처리 67">
                <a:extLst>
                  <a:ext uri="{FF2B5EF4-FFF2-40B4-BE49-F238E27FC236}">
                    <a16:creationId xmlns:a16="http://schemas.microsoft.com/office/drawing/2014/main" id="{587EDAC5-A30E-CE64-5277-37A0BF68237A}"/>
                  </a:ext>
                </a:extLst>
              </p:cNvPr>
              <p:cNvSpPr/>
              <p:nvPr/>
            </p:nvSpPr>
            <p:spPr>
              <a:xfrm>
                <a:off x="261882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8" name="순서도: 처리 68">
                <a:extLst>
                  <a:ext uri="{FF2B5EF4-FFF2-40B4-BE49-F238E27FC236}">
                    <a16:creationId xmlns:a16="http://schemas.microsoft.com/office/drawing/2014/main" id="{9774333C-C23F-6945-BCBB-DC7D50FAD143}"/>
                  </a:ext>
                </a:extLst>
              </p:cNvPr>
              <p:cNvSpPr/>
              <p:nvPr/>
            </p:nvSpPr>
            <p:spPr>
              <a:xfrm>
                <a:off x="277039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79" name="순서도: 처리 69">
                <a:extLst>
                  <a:ext uri="{FF2B5EF4-FFF2-40B4-BE49-F238E27FC236}">
                    <a16:creationId xmlns:a16="http://schemas.microsoft.com/office/drawing/2014/main" id="{DB02D4B9-65B7-97FE-C401-922D74274585}"/>
                  </a:ext>
                </a:extLst>
              </p:cNvPr>
              <p:cNvSpPr/>
              <p:nvPr/>
            </p:nvSpPr>
            <p:spPr>
              <a:xfrm>
                <a:off x="2921967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순서도: 처리 71">
                <a:extLst>
                  <a:ext uri="{FF2B5EF4-FFF2-40B4-BE49-F238E27FC236}">
                    <a16:creationId xmlns:a16="http://schemas.microsoft.com/office/drawing/2014/main" id="{E50723CA-6359-8778-4E5F-7684058FC896}"/>
                  </a:ext>
                </a:extLst>
              </p:cNvPr>
              <p:cNvSpPr/>
              <p:nvPr/>
            </p:nvSpPr>
            <p:spPr>
              <a:xfrm>
                <a:off x="3073536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1" name="순서도: 처리 72">
                <a:extLst>
                  <a:ext uri="{FF2B5EF4-FFF2-40B4-BE49-F238E27FC236}">
                    <a16:creationId xmlns:a16="http://schemas.microsoft.com/office/drawing/2014/main" id="{CBBE539F-B6BD-DA58-B736-38B82BA24FA1}"/>
                  </a:ext>
                </a:extLst>
              </p:cNvPr>
              <p:cNvSpPr/>
              <p:nvPr/>
            </p:nvSpPr>
            <p:spPr>
              <a:xfrm>
                <a:off x="3225105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2" name="순서도: 처리 73">
                <a:extLst>
                  <a:ext uri="{FF2B5EF4-FFF2-40B4-BE49-F238E27FC236}">
                    <a16:creationId xmlns:a16="http://schemas.microsoft.com/office/drawing/2014/main" id="{CC28AC1D-AF8B-037D-96C1-3FDD65727DCB}"/>
                  </a:ext>
                </a:extLst>
              </p:cNvPr>
              <p:cNvSpPr/>
              <p:nvPr/>
            </p:nvSpPr>
            <p:spPr>
              <a:xfrm>
                <a:off x="3376674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순서도: 처리 74">
                <a:extLst>
                  <a:ext uri="{FF2B5EF4-FFF2-40B4-BE49-F238E27FC236}">
                    <a16:creationId xmlns:a16="http://schemas.microsoft.com/office/drawing/2014/main" id="{456C56C3-9F84-93EA-39D6-87E6FB46DAFB}"/>
                  </a:ext>
                </a:extLst>
              </p:cNvPr>
              <p:cNvSpPr/>
              <p:nvPr/>
            </p:nvSpPr>
            <p:spPr>
              <a:xfrm>
                <a:off x="3528243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순서도: 처리 75">
                <a:extLst>
                  <a:ext uri="{FF2B5EF4-FFF2-40B4-BE49-F238E27FC236}">
                    <a16:creationId xmlns:a16="http://schemas.microsoft.com/office/drawing/2014/main" id="{31DA032E-2302-EA81-5331-E53759F2CB69}"/>
                  </a:ext>
                </a:extLst>
              </p:cNvPr>
              <p:cNvSpPr/>
              <p:nvPr/>
            </p:nvSpPr>
            <p:spPr>
              <a:xfrm>
                <a:off x="3679811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4694E70-61F5-09C7-15C5-FDC7F8AAA0BD}"/>
                  </a:ext>
                </a:extLst>
              </p:cNvPr>
              <p:cNvSpPr txBox="1"/>
              <p:nvPr/>
            </p:nvSpPr>
            <p:spPr>
              <a:xfrm>
                <a:off x="3860273" y="1796087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71,5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2D27418-9AF4-3F8B-B1BA-D3432363178D}"/>
                  </a:ext>
                </a:extLst>
              </p:cNvPr>
              <p:cNvSpPr txBox="1"/>
              <p:nvPr/>
            </p:nvSpPr>
            <p:spPr>
              <a:xfrm>
                <a:off x="630878" y="2309459"/>
                <a:ext cx="2519018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Test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87" name="순서도: 처리 213">
                <a:extLst>
                  <a:ext uri="{FF2B5EF4-FFF2-40B4-BE49-F238E27FC236}">
                    <a16:creationId xmlns:a16="http://schemas.microsoft.com/office/drawing/2014/main" id="{BF0197E4-546A-18A1-83AC-983C74D0E3BD}"/>
                  </a:ext>
                </a:extLst>
              </p:cNvPr>
              <p:cNvSpPr/>
              <p:nvPr/>
            </p:nvSpPr>
            <p:spPr>
              <a:xfrm>
                <a:off x="79725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8" name="순서도: 처리 214">
                <a:extLst>
                  <a:ext uri="{FF2B5EF4-FFF2-40B4-BE49-F238E27FC236}">
                    <a16:creationId xmlns:a16="http://schemas.microsoft.com/office/drawing/2014/main" id="{2BAF4061-7241-E4D3-4058-3D3086022F41}"/>
                  </a:ext>
                </a:extLst>
              </p:cNvPr>
              <p:cNvSpPr/>
              <p:nvPr/>
            </p:nvSpPr>
            <p:spPr>
              <a:xfrm>
                <a:off x="94882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순서도: 처리 215">
                <a:extLst>
                  <a:ext uri="{FF2B5EF4-FFF2-40B4-BE49-F238E27FC236}">
                    <a16:creationId xmlns:a16="http://schemas.microsoft.com/office/drawing/2014/main" id="{25BB4857-2786-40FE-31B5-44ACE3AAE96E}"/>
                  </a:ext>
                </a:extLst>
              </p:cNvPr>
              <p:cNvSpPr/>
              <p:nvPr/>
            </p:nvSpPr>
            <p:spPr>
              <a:xfrm>
                <a:off x="1100393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순서도: 처리 216">
                <a:extLst>
                  <a:ext uri="{FF2B5EF4-FFF2-40B4-BE49-F238E27FC236}">
                    <a16:creationId xmlns:a16="http://schemas.microsoft.com/office/drawing/2014/main" id="{0ADE86A4-0210-2CAD-C955-A150A6F6249E}"/>
                  </a:ext>
                </a:extLst>
              </p:cNvPr>
              <p:cNvSpPr/>
              <p:nvPr/>
            </p:nvSpPr>
            <p:spPr>
              <a:xfrm>
                <a:off x="1251962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순서도: 처리 217">
                <a:extLst>
                  <a:ext uri="{FF2B5EF4-FFF2-40B4-BE49-F238E27FC236}">
                    <a16:creationId xmlns:a16="http://schemas.microsoft.com/office/drawing/2014/main" id="{AA754A3A-C2B7-DDE7-C7AE-C16732AD63AF}"/>
                  </a:ext>
                </a:extLst>
              </p:cNvPr>
              <p:cNvSpPr/>
              <p:nvPr/>
            </p:nvSpPr>
            <p:spPr>
              <a:xfrm>
                <a:off x="1403531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순서도: 처리 218">
                <a:extLst>
                  <a:ext uri="{FF2B5EF4-FFF2-40B4-BE49-F238E27FC236}">
                    <a16:creationId xmlns:a16="http://schemas.microsoft.com/office/drawing/2014/main" id="{97490086-824D-18D5-015F-29F63EFFEAA0}"/>
                  </a:ext>
                </a:extLst>
              </p:cNvPr>
              <p:cNvSpPr/>
              <p:nvPr/>
            </p:nvSpPr>
            <p:spPr>
              <a:xfrm>
                <a:off x="1555100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순서도: 처리 219">
                <a:extLst>
                  <a:ext uri="{FF2B5EF4-FFF2-40B4-BE49-F238E27FC236}">
                    <a16:creationId xmlns:a16="http://schemas.microsoft.com/office/drawing/2014/main" id="{D5420FC2-FF08-BC86-6573-74C65D626C8D}"/>
                  </a:ext>
                </a:extLst>
              </p:cNvPr>
              <p:cNvSpPr/>
              <p:nvPr/>
            </p:nvSpPr>
            <p:spPr>
              <a:xfrm>
                <a:off x="1706669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4" name="순서도: 처리 220">
                <a:extLst>
                  <a:ext uri="{FF2B5EF4-FFF2-40B4-BE49-F238E27FC236}">
                    <a16:creationId xmlns:a16="http://schemas.microsoft.com/office/drawing/2014/main" id="{F20E8FEF-EE90-BB40-1B2A-5C20FC98E444}"/>
                  </a:ext>
                </a:extLst>
              </p:cNvPr>
              <p:cNvSpPr/>
              <p:nvPr/>
            </p:nvSpPr>
            <p:spPr>
              <a:xfrm>
                <a:off x="1858238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5" name="순서도: 처리 221">
                <a:extLst>
                  <a:ext uri="{FF2B5EF4-FFF2-40B4-BE49-F238E27FC236}">
                    <a16:creationId xmlns:a16="http://schemas.microsoft.com/office/drawing/2014/main" id="{D0DEC495-443C-D8F1-44C1-1707042A30F4}"/>
                  </a:ext>
                </a:extLst>
              </p:cNvPr>
              <p:cNvSpPr/>
              <p:nvPr/>
            </p:nvSpPr>
            <p:spPr>
              <a:xfrm>
                <a:off x="2009807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순서도: 처리 222">
                <a:extLst>
                  <a:ext uri="{FF2B5EF4-FFF2-40B4-BE49-F238E27FC236}">
                    <a16:creationId xmlns:a16="http://schemas.microsoft.com/office/drawing/2014/main" id="{F53A7765-6D56-6C75-98D8-F121FACA0756}"/>
                  </a:ext>
                </a:extLst>
              </p:cNvPr>
              <p:cNvSpPr/>
              <p:nvPr/>
            </p:nvSpPr>
            <p:spPr>
              <a:xfrm>
                <a:off x="2161376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순서도: 처리 223">
                <a:extLst>
                  <a:ext uri="{FF2B5EF4-FFF2-40B4-BE49-F238E27FC236}">
                    <a16:creationId xmlns:a16="http://schemas.microsoft.com/office/drawing/2014/main" id="{778502CE-AE6E-42D7-08F3-A1A784CD5BDF}"/>
                  </a:ext>
                </a:extLst>
              </p:cNvPr>
              <p:cNvSpPr/>
              <p:nvPr/>
            </p:nvSpPr>
            <p:spPr>
              <a:xfrm>
                <a:off x="231294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순서도: 처리 224">
                <a:extLst>
                  <a:ext uri="{FF2B5EF4-FFF2-40B4-BE49-F238E27FC236}">
                    <a16:creationId xmlns:a16="http://schemas.microsoft.com/office/drawing/2014/main" id="{0B99B60B-B5B3-0178-624E-BA3BACFD5A98}"/>
                  </a:ext>
                </a:extLst>
              </p:cNvPr>
              <p:cNvSpPr/>
              <p:nvPr/>
            </p:nvSpPr>
            <p:spPr>
              <a:xfrm>
                <a:off x="246451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9" name="순서도: 처리 225">
                <a:extLst>
                  <a:ext uri="{FF2B5EF4-FFF2-40B4-BE49-F238E27FC236}">
                    <a16:creationId xmlns:a16="http://schemas.microsoft.com/office/drawing/2014/main" id="{0EA7B3AB-4F4E-90C7-15B3-43BF7C0913C0}"/>
                  </a:ext>
                </a:extLst>
              </p:cNvPr>
              <p:cNvSpPr/>
              <p:nvPr/>
            </p:nvSpPr>
            <p:spPr>
              <a:xfrm>
                <a:off x="2616083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0" name="순서도: 처리 226">
                <a:extLst>
                  <a:ext uri="{FF2B5EF4-FFF2-40B4-BE49-F238E27FC236}">
                    <a16:creationId xmlns:a16="http://schemas.microsoft.com/office/drawing/2014/main" id="{1476CA8C-7D33-9752-233A-3357D6B70424}"/>
                  </a:ext>
                </a:extLst>
              </p:cNvPr>
              <p:cNvSpPr/>
              <p:nvPr/>
            </p:nvSpPr>
            <p:spPr>
              <a:xfrm>
                <a:off x="2767652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1" name="순서도: 처리 227">
                <a:extLst>
                  <a:ext uri="{FF2B5EF4-FFF2-40B4-BE49-F238E27FC236}">
                    <a16:creationId xmlns:a16="http://schemas.microsoft.com/office/drawing/2014/main" id="{487B3597-7848-C05E-25DE-515F0DC4B9B3}"/>
                  </a:ext>
                </a:extLst>
              </p:cNvPr>
              <p:cNvSpPr/>
              <p:nvPr/>
            </p:nvSpPr>
            <p:spPr>
              <a:xfrm>
                <a:off x="2919221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2" name="순서도: 처리 228">
                <a:extLst>
                  <a:ext uri="{FF2B5EF4-FFF2-40B4-BE49-F238E27FC236}">
                    <a16:creationId xmlns:a16="http://schemas.microsoft.com/office/drawing/2014/main" id="{6FC049D6-1D20-FF8D-EE42-9AD127F61384}"/>
                  </a:ext>
                </a:extLst>
              </p:cNvPr>
              <p:cNvSpPr/>
              <p:nvPr/>
            </p:nvSpPr>
            <p:spPr>
              <a:xfrm>
                <a:off x="3070790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3" name="순서도: 처리 229">
                <a:extLst>
                  <a:ext uri="{FF2B5EF4-FFF2-40B4-BE49-F238E27FC236}">
                    <a16:creationId xmlns:a16="http://schemas.microsoft.com/office/drawing/2014/main" id="{CDEB1652-F14B-FF28-208C-EAACBB0A396A}"/>
                  </a:ext>
                </a:extLst>
              </p:cNvPr>
              <p:cNvSpPr/>
              <p:nvPr/>
            </p:nvSpPr>
            <p:spPr>
              <a:xfrm>
                <a:off x="3222359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4" name="순서도: 처리 230">
                <a:extLst>
                  <a:ext uri="{FF2B5EF4-FFF2-40B4-BE49-F238E27FC236}">
                    <a16:creationId xmlns:a16="http://schemas.microsoft.com/office/drawing/2014/main" id="{67A66A31-84A3-4F21-9DB8-B6F6864580A7}"/>
                  </a:ext>
                </a:extLst>
              </p:cNvPr>
              <p:cNvSpPr/>
              <p:nvPr/>
            </p:nvSpPr>
            <p:spPr>
              <a:xfrm>
                <a:off x="3373928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순서도: 처리 231">
                <a:extLst>
                  <a:ext uri="{FF2B5EF4-FFF2-40B4-BE49-F238E27FC236}">
                    <a16:creationId xmlns:a16="http://schemas.microsoft.com/office/drawing/2014/main" id="{1D3EF901-EC0C-4390-908F-3278C986B00A}"/>
                  </a:ext>
                </a:extLst>
              </p:cNvPr>
              <p:cNvSpPr/>
              <p:nvPr/>
            </p:nvSpPr>
            <p:spPr>
              <a:xfrm>
                <a:off x="3525497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6" name="순서도: 처리 232">
                <a:extLst>
                  <a:ext uri="{FF2B5EF4-FFF2-40B4-BE49-F238E27FC236}">
                    <a16:creationId xmlns:a16="http://schemas.microsoft.com/office/drawing/2014/main" id="{45E45D95-9101-6571-6CA7-7C604DA46AA2}"/>
                  </a:ext>
                </a:extLst>
              </p:cNvPr>
              <p:cNvSpPr/>
              <p:nvPr/>
            </p:nvSpPr>
            <p:spPr>
              <a:xfrm>
                <a:off x="3677065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5C1F22CD-9EDE-827F-5399-856470EE0A22}"/>
                  </a:ext>
                </a:extLst>
              </p:cNvPr>
              <p:cNvSpPr txBox="1"/>
              <p:nvPr/>
            </p:nvSpPr>
            <p:spPr>
              <a:xfrm>
                <a:off x="3857526" y="2536330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67,9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E0645FA8-DA9A-AB45-6F34-9EF7E988EFD0}"/>
                  </a:ext>
                </a:extLst>
              </p:cNvPr>
              <p:cNvSpPr txBox="1"/>
              <p:nvPr/>
            </p:nvSpPr>
            <p:spPr>
              <a:xfrm>
                <a:off x="1131742" y="3043900"/>
                <a:ext cx="2653324" cy="39840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Predict Time  2s  </a:t>
                </a:r>
                <a:endPara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09" name="타원 241">
                <a:extLst>
                  <a:ext uri="{FF2B5EF4-FFF2-40B4-BE49-F238E27FC236}">
                    <a16:creationId xmlns:a16="http://schemas.microsoft.com/office/drawing/2014/main" id="{F128FEBE-7EB0-CAEF-F362-BA94759FB1D8}"/>
                  </a:ext>
                </a:extLst>
              </p:cNvPr>
              <p:cNvSpPr/>
              <p:nvPr/>
            </p:nvSpPr>
            <p:spPr>
              <a:xfrm>
                <a:off x="797255" y="3034816"/>
                <a:ext cx="388503" cy="388505"/>
              </a:xfrm>
              <a:prstGeom prst="ellipse">
                <a:avLst/>
              </a:prstGeom>
              <a:solidFill>
                <a:srgbClr val="F4932E"/>
              </a:solidFill>
              <a:ln w="127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62" name="Teardrop 1">
              <a:extLst>
                <a:ext uri="{FF2B5EF4-FFF2-40B4-BE49-F238E27FC236}">
                  <a16:creationId xmlns:a16="http://schemas.microsoft.com/office/drawing/2014/main" id="{C14F49DB-DEFF-5F1F-F635-589E8E82C853}"/>
                </a:ext>
              </a:extLst>
            </p:cNvPr>
            <p:cNvSpPr/>
            <p:nvPr/>
          </p:nvSpPr>
          <p:spPr>
            <a:xfrm rot="18805991">
              <a:off x="851825" y="2413606"/>
              <a:ext cx="150779" cy="151562"/>
            </a:xfrm>
            <a:custGeom>
              <a:avLst/>
              <a:gdLst/>
              <a:ahLst/>
              <a:cxnLst/>
              <a:rect l="l" t="t" r="r" b="b"/>
              <a:pathLst>
                <a:path w="1807241" h="1788383">
                  <a:moveTo>
                    <a:pt x="712876" y="1117592"/>
                  </a:moveTo>
                  <a:cubicBezTo>
                    <a:pt x="771173" y="1181828"/>
                    <a:pt x="811089" y="1255910"/>
                    <a:pt x="847925" y="1348018"/>
                  </a:cubicBezTo>
                  <a:cubicBezTo>
                    <a:pt x="814544" y="1418896"/>
                    <a:pt x="753893" y="1474052"/>
                    <a:pt x="679064" y="1498332"/>
                  </a:cubicBezTo>
                  <a:lnTo>
                    <a:pt x="308226" y="1106637"/>
                  </a:lnTo>
                  <a:cubicBezTo>
                    <a:pt x="336560" y="1033247"/>
                    <a:pt x="394949" y="975701"/>
                    <a:pt x="467546" y="946245"/>
                  </a:cubicBezTo>
                  <a:cubicBezTo>
                    <a:pt x="577903" y="998968"/>
                    <a:pt x="654580" y="1053357"/>
                    <a:pt x="712876" y="1117592"/>
                  </a:cubicBezTo>
                  <a:close/>
                  <a:moveTo>
                    <a:pt x="1038527" y="398886"/>
                  </a:moveTo>
                  <a:lnTo>
                    <a:pt x="1405560" y="786562"/>
                  </a:lnTo>
                  <a:cubicBezTo>
                    <a:pt x="1374476" y="799049"/>
                    <a:pt x="1340402" y="804299"/>
                    <a:pt x="1305054" y="803332"/>
                  </a:cubicBezTo>
                  <a:lnTo>
                    <a:pt x="1008167" y="795212"/>
                  </a:lnTo>
                  <a:lnTo>
                    <a:pt x="1016288" y="498325"/>
                  </a:lnTo>
                  <a:cubicBezTo>
                    <a:pt x="1017255" y="462976"/>
                    <a:pt x="1024360" y="429240"/>
                    <a:pt x="1038527" y="398886"/>
                  </a:cubicBezTo>
                  <a:close/>
                  <a:moveTo>
                    <a:pt x="1097925" y="218888"/>
                  </a:moveTo>
                  <a:cubicBezTo>
                    <a:pt x="992582" y="279303"/>
                    <a:pt x="921871" y="392886"/>
                    <a:pt x="921053" y="523256"/>
                  </a:cubicBezTo>
                  <a:lnTo>
                    <a:pt x="919136" y="828763"/>
                  </a:lnTo>
                  <a:lnTo>
                    <a:pt x="830924" y="915875"/>
                  </a:lnTo>
                  <a:lnTo>
                    <a:pt x="525417" y="913958"/>
                  </a:lnTo>
                  <a:cubicBezTo>
                    <a:pt x="403891" y="913196"/>
                    <a:pt x="296188" y="973343"/>
                    <a:pt x="234366" y="1067831"/>
                  </a:cubicBezTo>
                  <a:lnTo>
                    <a:pt x="710285" y="1570519"/>
                  </a:lnTo>
                  <a:cubicBezTo>
                    <a:pt x="811872" y="1510375"/>
                    <a:pt x="878808" y="1399439"/>
                    <a:pt x="879603" y="1272618"/>
                  </a:cubicBezTo>
                  <a:lnTo>
                    <a:pt x="881520" y="967111"/>
                  </a:lnTo>
                  <a:lnTo>
                    <a:pt x="969732" y="879999"/>
                  </a:lnTo>
                  <a:lnTo>
                    <a:pt x="1275239" y="881916"/>
                  </a:lnTo>
                  <a:cubicBezTo>
                    <a:pt x="1400271" y="882701"/>
                    <a:pt x="1510670" y="819011"/>
                    <a:pt x="1573529" y="721242"/>
                  </a:cubicBezTo>
                  <a:close/>
                  <a:moveTo>
                    <a:pt x="1162945" y="27894"/>
                  </a:moveTo>
                  <a:lnTo>
                    <a:pt x="1782798" y="682611"/>
                  </a:lnTo>
                  <a:cubicBezTo>
                    <a:pt x="1816692" y="718411"/>
                    <a:pt x="1815147" y="774907"/>
                    <a:pt x="1779347" y="808801"/>
                  </a:cubicBezTo>
                  <a:cubicBezTo>
                    <a:pt x="1743547" y="842694"/>
                    <a:pt x="1687050" y="841149"/>
                    <a:pt x="1653157" y="805349"/>
                  </a:cubicBezTo>
                  <a:lnTo>
                    <a:pt x="1644015" y="795693"/>
                  </a:lnTo>
                  <a:cubicBezTo>
                    <a:pt x="1561789" y="910282"/>
                    <a:pt x="1426630" y="983636"/>
                    <a:pt x="1274606" y="982683"/>
                  </a:cubicBezTo>
                  <a:lnTo>
                    <a:pt x="980378" y="980836"/>
                  </a:lnTo>
                  <a:lnTo>
                    <a:pt x="980378" y="1270380"/>
                  </a:lnTo>
                  <a:cubicBezTo>
                    <a:pt x="980378" y="1427425"/>
                    <a:pt x="901198" y="1565976"/>
                    <a:pt x="779756" y="1647056"/>
                  </a:cubicBezTo>
                  <a:cubicBezTo>
                    <a:pt x="807405" y="1681913"/>
                    <a:pt x="803595" y="1732594"/>
                    <a:pt x="770486" y="1763941"/>
                  </a:cubicBezTo>
                  <a:cubicBezTo>
                    <a:pt x="734686" y="1797834"/>
                    <a:pt x="678189" y="1796289"/>
                    <a:pt x="644296" y="1760489"/>
                  </a:cubicBezTo>
                  <a:lnTo>
                    <a:pt x="24442" y="1105772"/>
                  </a:lnTo>
                  <a:cubicBezTo>
                    <a:pt x="-9451" y="1069973"/>
                    <a:pt x="-7906" y="1013476"/>
                    <a:pt x="27894" y="979583"/>
                  </a:cubicBezTo>
                  <a:cubicBezTo>
                    <a:pt x="63694" y="945689"/>
                    <a:pt x="120190" y="947235"/>
                    <a:pt x="154084" y="983034"/>
                  </a:cubicBezTo>
                  <a:lnTo>
                    <a:pt x="163237" y="992702"/>
                  </a:lnTo>
                  <a:cubicBezTo>
                    <a:pt x="244774" y="882877"/>
                    <a:pt x="375836" y="813180"/>
                    <a:pt x="523178" y="813180"/>
                  </a:cubicBezTo>
                  <a:lnTo>
                    <a:pt x="818460" y="813180"/>
                  </a:lnTo>
                  <a:lnTo>
                    <a:pt x="820284" y="522622"/>
                  </a:lnTo>
                  <a:cubicBezTo>
                    <a:pt x="821285" y="363119"/>
                    <a:pt x="903845" y="223207"/>
                    <a:pt x="1028952" y="143673"/>
                  </a:cubicBezTo>
                  <a:cubicBezTo>
                    <a:pt x="999689" y="108599"/>
                    <a:pt x="1002953" y="56445"/>
                    <a:pt x="1036755" y="24443"/>
                  </a:cubicBezTo>
                  <a:cubicBezTo>
                    <a:pt x="1072555" y="-9451"/>
                    <a:pt x="1129052" y="-7906"/>
                    <a:pt x="1162945" y="278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E023FA6-44C9-C749-7A8E-2DF72A0D5472}"/>
              </a:ext>
            </a:extLst>
          </p:cNvPr>
          <p:cNvGrpSpPr/>
          <p:nvPr/>
        </p:nvGrpSpPr>
        <p:grpSpPr>
          <a:xfrm>
            <a:off x="4926802" y="841326"/>
            <a:ext cx="2693772" cy="1530254"/>
            <a:chOff x="695471" y="1113555"/>
            <a:chExt cx="2987443" cy="1518462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B4CBB68B-3BEF-B451-546B-44C6946DB696}"/>
                </a:ext>
              </a:extLst>
            </p:cNvPr>
            <p:cNvGrpSpPr/>
            <p:nvPr/>
          </p:nvGrpSpPr>
          <p:grpSpPr>
            <a:xfrm>
              <a:off x="695471" y="1113555"/>
              <a:ext cx="2987443" cy="1518462"/>
              <a:chOff x="630878" y="1129851"/>
              <a:chExt cx="4660461" cy="2312451"/>
            </a:xfrm>
          </p:grpSpPr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9A224347-C7EB-D052-5F52-A009F7BB2DAA}"/>
                  </a:ext>
                </a:extLst>
              </p:cNvPr>
              <p:cNvSpPr txBox="1"/>
              <p:nvPr/>
            </p:nvSpPr>
            <p:spPr>
              <a:xfrm>
                <a:off x="632984" y="1129851"/>
                <a:ext cx="2969643" cy="42183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002060"/>
                    </a:solidFill>
                  </a:rPr>
                  <a:t>Deep Learning</a:t>
                </a:r>
                <a:endParaRPr lang="ko-KR" altLang="en-US" sz="12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828D7DEC-4C41-CEE3-E4D5-AAAFF008833F}"/>
                  </a:ext>
                </a:extLst>
              </p:cNvPr>
              <p:cNvSpPr txBox="1"/>
              <p:nvPr/>
            </p:nvSpPr>
            <p:spPr>
              <a:xfrm>
                <a:off x="633897" y="1584102"/>
                <a:ext cx="2367175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Train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5" name="순서도: 처리 6">
                <a:extLst>
                  <a:ext uri="{FF2B5EF4-FFF2-40B4-BE49-F238E27FC236}">
                    <a16:creationId xmlns:a16="http://schemas.microsoft.com/office/drawing/2014/main" id="{DDC401F6-5B76-C25A-2903-D0B86DC59C4B}"/>
                  </a:ext>
                </a:extLst>
              </p:cNvPr>
              <p:cNvSpPr/>
              <p:nvPr/>
            </p:nvSpPr>
            <p:spPr>
              <a:xfrm>
                <a:off x="80000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16" name="순서도: 처리 56">
                <a:extLst>
                  <a:ext uri="{FF2B5EF4-FFF2-40B4-BE49-F238E27FC236}">
                    <a16:creationId xmlns:a16="http://schemas.microsoft.com/office/drawing/2014/main" id="{A73AB0E8-9674-2E5C-E16D-7B6088430CDB}"/>
                  </a:ext>
                </a:extLst>
              </p:cNvPr>
              <p:cNvSpPr/>
              <p:nvPr/>
            </p:nvSpPr>
            <p:spPr>
              <a:xfrm>
                <a:off x="95157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17" name="순서도: 처리 57">
                <a:extLst>
                  <a:ext uri="{FF2B5EF4-FFF2-40B4-BE49-F238E27FC236}">
                    <a16:creationId xmlns:a16="http://schemas.microsoft.com/office/drawing/2014/main" id="{273683A2-542F-CAA1-2C24-68B5B804874A}"/>
                  </a:ext>
                </a:extLst>
              </p:cNvPr>
              <p:cNvSpPr/>
              <p:nvPr/>
            </p:nvSpPr>
            <p:spPr>
              <a:xfrm>
                <a:off x="110313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18" name="순서도: 처리 58">
                <a:extLst>
                  <a:ext uri="{FF2B5EF4-FFF2-40B4-BE49-F238E27FC236}">
                    <a16:creationId xmlns:a16="http://schemas.microsoft.com/office/drawing/2014/main" id="{EF980264-D66A-D784-B71F-DF7CC492E666}"/>
                  </a:ext>
                </a:extLst>
              </p:cNvPr>
              <p:cNvSpPr/>
              <p:nvPr/>
            </p:nvSpPr>
            <p:spPr>
              <a:xfrm>
                <a:off x="125470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19" name="순서도: 처리 59">
                <a:extLst>
                  <a:ext uri="{FF2B5EF4-FFF2-40B4-BE49-F238E27FC236}">
                    <a16:creationId xmlns:a16="http://schemas.microsoft.com/office/drawing/2014/main" id="{B1A03529-45B6-21AB-E071-75DBD156ADA5}"/>
                  </a:ext>
                </a:extLst>
              </p:cNvPr>
              <p:cNvSpPr/>
              <p:nvPr/>
            </p:nvSpPr>
            <p:spPr>
              <a:xfrm>
                <a:off x="1406277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0" name="순서도: 처리 60">
                <a:extLst>
                  <a:ext uri="{FF2B5EF4-FFF2-40B4-BE49-F238E27FC236}">
                    <a16:creationId xmlns:a16="http://schemas.microsoft.com/office/drawing/2014/main" id="{A8A7EF6F-AB19-F0E6-C227-39F8CCFAB3DA}"/>
                  </a:ext>
                </a:extLst>
              </p:cNvPr>
              <p:cNvSpPr/>
              <p:nvPr/>
            </p:nvSpPr>
            <p:spPr>
              <a:xfrm>
                <a:off x="1557846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1" name="순서도: 처리 61">
                <a:extLst>
                  <a:ext uri="{FF2B5EF4-FFF2-40B4-BE49-F238E27FC236}">
                    <a16:creationId xmlns:a16="http://schemas.microsoft.com/office/drawing/2014/main" id="{F277A38F-621D-1993-F3CD-1BBC4860156C}"/>
                  </a:ext>
                </a:extLst>
              </p:cNvPr>
              <p:cNvSpPr/>
              <p:nvPr/>
            </p:nvSpPr>
            <p:spPr>
              <a:xfrm>
                <a:off x="1709415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2" name="순서도: 처리 62">
                <a:extLst>
                  <a:ext uri="{FF2B5EF4-FFF2-40B4-BE49-F238E27FC236}">
                    <a16:creationId xmlns:a16="http://schemas.microsoft.com/office/drawing/2014/main" id="{3F9EAF06-736B-46F6-24B3-0B542971839F}"/>
                  </a:ext>
                </a:extLst>
              </p:cNvPr>
              <p:cNvSpPr/>
              <p:nvPr/>
            </p:nvSpPr>
            <p:spPr>
              <a:xfrm>
                <a:off x="1860984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3" name="순서도: 처리 63">
                <a:extLst>
                  <a:ext uri="{FF2B5EF4-FFF2-40B4-BE49-F238E27FC236}">
                    <a16:creationId xmlns:a16="http://schemas.microsoft.com/office/drawing/2014/main" id="{3382197F-794C-839F-D8CD-A869BA848AAC}"/>
                  </a:ext>
                </a:extLst>
              </p:cNvPr>
              <p:cNvSpPr/>
              <p:nvPr/>
            </p:nvSpPr>
            <p:spPr>
              <a:xfrm>
                <a:off x="2012553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4" name="순서도: 처리 64">
                <a:extLst>
                  <a:ext uri="{FF2B5EF4-FFF2-40B4-BE49-F238E27FC236}">
                    <a16:creationId xmlns:a16="http://schemas.microsoft.com/office/drawing/2014/main" id="{CEF1F2E5-58BD-59CC-6CA6-54C2732BB113}"/>
                  </a:ext>
                </a:extLst>
              </p:cNvPr>
              <p:cNvSpPr/>
              <p:nvPr/>
            </p:nvSpPr>
            <p:spPr>
              <a:xfrm>
                <a:off x="2164122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5" name="순서도: 처리 65">
                <a:extLst>
                  <a:ext uri="{FF2B5EF4-FFF2-40B4-BE49-F238E27FC236}">
                    <a16:creationId xmlns:a16="http://schemas.microsoft.com/office/drawing/2014/main" id="{493373B4-5A88-1FE9-0F7E-43B4BE231243}"/>
                  </a:ext>
                </a:extLst>
              </p:cNvPr>
              <p:cNvSpPr/>
              <p:nvPr/>
            </p:nvSpPr>
            <p:spPr>
              <a:xfrm>
                <a:off x="231569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6" name="순서도: 처리 66">
                <a:extLst>
                  <a:ext uri="{FF2B5EF4-FFF2-40B4-BE49-F238E27FC236}">
                    <a16:creationId xmlns:a16="http://schemas.microsoft.com/office/drawing/2014/main" id="{4E2710D4-4CBA-335E-9B70-3E5A9F8F8D89}"/>
                  </a:ext>
                </a:extLst>
              </p:cNvPr>
              <p:cNvSpPr/>
              <p:nvPr/>
            </p:nvSpPr>
            <p:spPr>
              <a:xfrm>
                <a:off x="246726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7" name="순서도: 처리 67">
                <a:extLst>
                  <a:ext uri="{FF2B5EF4-FFF2-40B4-BE49-F238E27FC236}">
                    <a16:creationId xmlns:a16="http://schemas.microsoft.com/office/drawing/2014/main" id="{E824CFED-30EC-9527-31D7-A30C3D55332D}"/>
                  </a:ext>
                </a:extLst>
              </p:cNvPr>
              <p:cNvSpPr/>
              <p:nvPr/>
            </p:nvSpPr>
            <p:spPr>
              <a:xfrm>
                <a:off x="261882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8" name="순서도: 처리 68">
                <a:extLst>
                  <a:ext uri="{FF2B5EF4-FFF2-40B4-BE49-F238E27FC236}">
                    <a16:creationId xmlns:a16="http://schemas.microsoft.com/office/drawing/2014/main" id="{E708F278-5835-81ED-1A02-56D1FD045AE4}"/>
                  </a:ext>
                </a:extLst>
              </p:cNvPr>
              <p:cNvSpPr/>
              <p:nvPr/>
            </p:nvSpPr>
            <p:spPr>
              <a:xfrm>
                <a:off x="277039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29" name="순서도: 처리 69">
                <a:extLst>
                  <a:ext uri="{FF2B5EF4-FFF2-40B4-BE49-F238E27FC236}">
                    <a16:creationId xmlns:a16="http://schemas.microsoft.com/office/drawing/2014/main" id="{247A48A9-D95E-F661-E3D6-7F49ABB5F0C2}"/>
                  </a:ext>
                </a:extLst>
              </p:cNvPr>
              <p:cNvSpPr/>
              <p:nvPr/>
            </p:nvSpPr>
            <p:spPr>
              <a:xfrm>
                <a:off x="2921967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0" name="순서도: 처리 71">
                <a:extLst>
                  <a:ext uri="{FF2B5EF4-FFF2-40B4-BE49-F238E27FC236}">
                    <a16:creationId xmlns:a16="http://schemas.microsoft.com/office/drawing/2014/main" id="{323165A2-6515-A6DB-F483-4B9CF6433F22}"/>
                  </a:ext>
                </a:extLst>
              </p:cNvPr>
              <p:cNvSpPr/>
              <p:nvPr/>
            </p:nvSpPr>
            <p:spPr>
              <a:xfrm>
                <a:off x="3073536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1" name="순서도: 처리 72">
                <a:extLst>
                  <a:ext uri="{FF2B5EF4-FFF2-40B4-BE49-F238E27FC236}">
                    <a16:creationId xmlns:a16="http://schemas.microsoft.com/office/drawing/2014/main" id="{65ADC937-3F8B-7BA9-27CF-82A5D66A1D9F}"/>
                  </a:ext>
                </a:extLst>
              </p:cNvPr>
              <p:cNvSpPr/>
              <p:nvPr/>
            </p:nvSpPr>
            <p:spPr>
              <a:xfrm>
                <a:off x="3225105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2" name="순서도: 처리 73">
                <a:extLst>
                  <a:ext uri="{FF2B5EF4-FFF2-40B4-BE49-F238E27FC236}">
                    <a16:creationId xmlns:a16="http://schemas.microsoft.com/office/drawing/2014/main" id="{DEB5F21B-8283-D23D-446C-FF129C68F05F}"/>
                  </a:ext>
                </a:extLst>
              </p:cNvPr>
              <p:cNvSpPr/>
              <p:nvPr/>
            </p:nvSpPr>
            <p:spPr>
              <a:xfrm>
                <a:off x="3376674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3" name="순서도: 처리 74">
                <a:extLst>
                  <a:ext uri="{FF2B5EF4-FFF2-40B4-BE49-F238E27FC236}">
                    <a16:creationId xmlns:a16="http://schemas.microsoft.com/office/drawing/2014/main" id="{435C3A25-DE3A-87A3-A879-967EB5D3E027}"/>
                  </a:ext>
                </a:extLst>
              </p:cNvPr>
              <p:cNvSpPr/>
              <p:nvPr/>
            </p:nvSpPr>
            <p:spPr>
              <a:xfrm>
                <a:off x="3528243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4" name="순서도: 처리 75">
                <a:extLst>
                  <a:ext uri="{FF2B5EF4-FFF2-40B4-BE49-F238E27FC236}">
                    <a16:creationId xmlns:a16="http://schemas.microsoft.com/office/drawing/2014/main" id="{8F578F00-F49E-D3B2-71B9-6B2324660E8E}"/>
                  </a:ext>
                </a:extLst>
              </p:cNvPr>
              <p:cNvSpPr/>
              <p:nvPr/>
            </p:nvSpPr>
            <p:spPr>
              <a:xfrm>
                <a:off x="3679811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390A3B7-083A-DBDF-729E-01F107A2318F}"/>
                  </a:ext>
                </a:extLst>
              </p:cNvPr>
              <p:cNvSpPr txBox="1"/>
              <p:nvPr/>
            </p:nvSpPr>
            <p:spPr>
              <a:xfrm>
                <a:off x="3860273" y="1796087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71,5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7DE9FDE2-53FA-3710-761D-43A15DF2D07A}"/>
                  </a:ext>
                </a:extLst>
              </p:cNvPr>
              <p:cNvSpPr txBox="1"/>
              <p:nvPr/>
            </p:nvSpPr>
            <p:spPr>
              <a:xfrm>
                <a:off x="630878" y="2309459"/>
                <a:ext cx="2519018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Test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7" name="순서도: 처리 213">
                <a:extLst>
                  <a:ext uri="{FF2B5EF4-FFF2-40B4-BE49-F238E27FC236}">
                    <a16:creationId xmlns:a16="http://schemas.microsoft.com/office/drawing/2014/main" id="{F44C8E94-5D3A-BBF2-D58E-AD8CC5BBDB00}"/>
                  </a:ext>
                </a:extLst>
              </p:cNvPr>
              <p:cNvSpPr/>
              <p:nvPr/>
            </p:nvSpPr>
            <p:spPr>
              <a:xfrm>
                <a:off x="79725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8" name="순서도: 처리 214">
                <a:extLst>
                  <a:ext uri="{FF2B5EF4-FFF2-40B4-BE49-F238E27FC236}">
                    <a16:creationId xmlns:a16="http://schemas.microsoft.com/office/drawing/2014/main" id="{E2E1A959-1550-4D4D-B2ED-349DF7DFFC1A}"/>
                  </a:ext>
                </a:extLst>
              </p:cNvPr>
              <p:cNvSpPr/>
              <p:nvPr/>
            </p:nvSpPr>
            <p:spPr>
              <a:xfrm>
                <a:off x="94882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9" name="순서도: 처리 215">
                <a:extLst>
                  <a:ext uri="{FF2B5EF4-FFF2-40B4-BE49-F238E27FC236}">
                    <a16:creationId xmlns:a16="http://schemas.microsoft.com/office/drawing/2014/main" id="{9AD5F7F4-F9DD-C1F9-4B96-948CFCED4C1B}"/>
                  </a:ext>
                </a:extLst>
              </p:cNvPr>
              <p:cNvSpPr/>
              <p:nvPr/>
            </p:nvSpPr>
            <p:spPr>
              <a:xfrm>
                <a:off x="1100393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0" name="순서도: 처리 216">
                <a:extLst>
                  <a:ext uri="{FF2B5EF4-FFF2-40B4-BE49-F238E27FC236}">
                    <a16:creationId xmlns:a16="http://schemas.microsoft.com/office/drawing/2014/main" id="{633D7F40-D263-74E8-651B-8FC69D99D9F6}"/>
                  </a:ext>
                </a:extLst>
              </p:cNvPr>
              <p:cNvSpPr/>
              <p:nvPr/>
            </p:nvSpPr>
            <p:spPr>
              <a:xfrm>
                <a:off x="1251962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1" name="순서도: 처리 217">
                <a:extLst>
                  <a:ext uri="{FF2B5EF4-FFF2-40B4-BE49-F238E27FC236}">
                    <a16:creationId xmlns:a16="http://schemas.microsoft.com/office/drawing/2014/main" id="{B2A91871-1B43-9EC4-FB0F-4FAAE8C3F4EC}"/>
                  </a:ext>
                </a:extLst>
              </p:cNvPr>
              <p:cNvSpPr/>
              <p:nvPr/>
            </p:nvSpPr>
            <p:spPr>
              <a:xfrm>
                <a:off x="1403531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2" name="순서도: 처리 218">
                <a:extLst>
                  <a:ext uri="{FF2B5EF4-FFF2-40B4-BE49-F238E27FC236}">
                    <a16:creationId xmlns:a16="http://schemas.microsoft.com/office/drawing/2014/main" id="{A002A787-AEF0-A921-6504-BF55DDD7670D}"/>
                  </a:ext>
                </a:extLst>
              </p:cNvPr>
              <p:cNvSpPr/>
              <p:nvPr/>
            </p:nvSpPr>
            <p:spPr>
              <a:xfrm>
                <a:off x="1555100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3" name="순서도: 처리 219">
                <a:extLst>
                  <a:ext uri="{FF2B5EF4-FFF2-40B4-BE49-F238E27FC236}">
                    <a16:creationId xmlns:a16="http://schemas.microsoft.com/office/drawing/2014/main" id="{4D174CDA-CFE9-1D89-89A2-2A7A3629FE1D}"/>
                  </a:ext>
                </a:extLst>
              </p:cNvPr>
              <p:cNvSpPr/>
              <p:nvPr/>
            </p:nvSpPr>
            <p:spPr>
              <a:xfrm>
                <a:off x="1706669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4" name="순서도: 처리 220">
                <a:extLst>
                  <a:ext uri="{FF2B5EF4-FFF2-40B4-BE49-F238E27FC236}">
                    <a16:creationId xmlns:a16="http://schemas.microsoft.com/office/drawing/2014/main" id="{F82E0749-65DB-D465-B1D1-187EA8B88AA0}"/>
                  </a:ext>
                </a:extLst>
              </p:cNvPr>
              <p:cNvSpPr/>
              <p:nvPr/>
            </p:nvSpPr>
            <p:spPr>
              <a:xfrm>
                <a:off x="1858238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5" name="순서도: 처리 221">
                <a:extLst>
                  <a:ext uri="{FF2B5EF4-FFF2-40B4-BE49-F238E27FC236}">
                    <a16:creationId xmlns:a16="http://schemas.microsoft.com/office/drawing/2014/main" id="{5CCAC535-35BA-E17B-0C6F-9A9437877204}"/>
                  </a:ext>
                </a:extLst>
              </p:cNvPr>
              <p:cNvSpPr/>
              <p:nvPr/>
            </p:nvSpPr>
            <p:spPr>
              <a:xfrm>
                <a:off x="2009807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6" name="순서도: 처리 222">
                <a:extLst>
                  <a:ext uri="{FF2B5EF4-FFF2-40B4-BE49-F238E27FC236}">
                    <a16:creationId xmlns:a16="http://schemas.microsoft.com/office/drawing/2014/main" id="{473205D9-5F8B-68CC-F92E-C360A85BAF02}"/>
                  </a:ext>
                </a:extLst>
              </p:cNvPr>
              <p:cNvSpPr/>
              <p:nvPr/>
            </p:nvSpPr>
            <p:spPr>
              <a:xfrm>
                <a:off x="2161376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7" name="순서도: 처리 223">
                <a:extLst>
                  <a:ext uri="{FF2B5EF4-FFF2-40B4-BE49-F238E27FC236}">
                    <a16:creationId xmlns:a16="http://schemas.microsoft.com/office/drawing/2014/main" id="{15CC1739-73F5-5EAB-CF35-E3ABCEDCE68D}"/>
                  </a:ext>
                </a:extLst>
              </p:cNvPr>
              <p:cNvSpPr/>
              <p:nvPr/>
            </p:nvSpPr>
            <p:spPr>
              <a:xfrm>
                <a:off x="231294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8" name="순서도: 처리 224">
                <a:extLst>
                  <a:ext uri="{FF2B5EF4-FFF2-40B4-BE49-F238E27FC236}">
                    <a16:creationId xmlns:a16="http://schemas.microsoft.com/office/drawing/2014/main" id="{8C5CB803-F012-045D-1DBE-11E1134695FF}"/>
                  </a:ext>
                </a:extLst>
              </p:cNvPr>
              <p:cNvSpPr/>
              <p:nvPr/>
            </p:nvSpPr>
            <p:spPr>
              <a:xfrm>
                <a:off x="246451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9" name="순서도: 처리 225">
                <a:extLst>
                  <a:ext uri="{FF2B5EF4-FFF2-40B4-BE49-F238E27FC236}">
                    <a16:creationId xmlns:a16="http://schemas.microsoft.com/office/drawing/2014/main" id="{651F02BE-5E49-1ED7-2624-ED0C495E6743}"/>
                  </a:ext>
                </a:extLst>
              </p:cNvPr>
              <p:cNvSpPr/>
              <p:nvPr/>
            </p:nvSpPr>
            <p:spPr>
              <a:xfrm>
                <a:off x="2616083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0" name="순서도: 처리 226">
                <a:extLst>
                  <a:ext uri="{FF2B5EF4-FFF2-40B4-BE49-F238E27FC236}">
                    <a16:creationId xmlns:a16="http://schemas.microsoft.com/office/drawing/2014/main" id="{615FCF53-14AE-432B-28ED-EC8DF7CAFC9C}"/>
                  </a:ext>
                </a:extLst>
              </p:cNvPr>
              <p:cNvSpPr/>
              <p:nvPr/>
            </p:nvSpPr>
            <p:spPr>
              <a:xfrm>
                <a:off x="2767652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1" name="순서도: 처리 227">
                <a:extLst>
                  <a:ext uri="{FF2B5EF4-FFF2-40B4-BE49-F238E27FC236}">
                    <a16:creationId xmlns:a16="http://schemas.microsoft.com/office/drawing/2014/main" id="{5E556B91-4E8C-3785-E035-E868A70CA426}"/>
                  </a:ext>
                </a:extLst>
              </p:cNvPr>
              <p:cNvSpPr/>
              <p:nvPr/>
            </p:nvSpPr>
            <p:spPr>
              <a:xfrm>
                <a:off x="2919221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2" name="순서도: 처리 228">
                <a:extLst>
                  <a:ext uri="{FF2B5EF4-FFF2-40B4-BE49-F238E27FC236}">
                    <a16:creationId xmlns:a16="http://schemas.microsoft.com/office/drawing/2014/main" id="{75C0C665-B992-DFBB-C965-6E0ABF13E314}"/>
                  </a:ext>
                </a:extLst>
              </p:cNvPr>
              <p:cNvSpPr/>
              <p:nvPr/>
            </p:nvSpPr>
            <p:spPr>
              <a:xfrm>
                <a:off x="3070790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3" name="순서도: 처리 229">
                <a:extLst>
                  <a:ext uri="{FF2B5EF4-FFF2-40B4-BE49-F238E27FC236}">
                    <a16:creationId xmlns:a16="http://schemas.microsoft.com/office/drawing/2014/main" id="{1D8A0A9A-FF30-371C-050E-C3844F1FED1B}"/>
                  </a:ext>
                </a:extLst>
              </p:cNvPr>
              <p:cNvSpPr/>
              <p:nvPr/>
            </p:nvSpPr>
            <p:spPr>
              <a:xfrm>
                <a:off x="3222359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4" name="순서도: 처리 230">
                <a:extLst>
                  <a:ext uri="{FF2B5EF4-FFF2-40B4-BE49-F238E27FC236}">
                    <a16:creationId xmlns:a16="http://schemas.microsoft.com/office/drawing/2014/main" id="{8F0ABD84-BB46-C1DD-1283-A748B9CED578}"/>
                  </a:ext>
                </a:extLst>
              </p:cNvPr>
              <p:cNvSpPr/>
              <p:nvPr/>
            </p:nvSpPr>
            <p:spPr>
              <a:xfrm>
                <a:off x="3373928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5" name="순서도: 처리 231">
                <a:extLst>
                  <a:ext uri="{FF2B5EF4-FFF2-40B4-BE49-F238E27FC236}">
                    <a16:creationId xmlns:a16="http://schemas.microsoft.com/office/drawing/2014/main" id="{E5976CCB-710F-E959-D05C-6090F54DAA15}"/>
                  </a:ext>
                </a:extLst>
              </p:cNvPr>
              <p:cNvSpPr/>
              <p:nvPr/>
            </p:nvSpPr>
            <p:spPr>
              <a:xfrm>
                <a:off x="3525497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6" name="순서도: 처리 232">
                <a:extLst>
                  <a:ext uri="{FF2B5EF4-FFF2-40B4-BE49-F238E27FC236}">
                    <a16:creationId xmlns:a16="http://schemas.microsoft.com/office/drawing/2014/main" id="{28E98A17-F303-EE6E-1E32-8E02071A6C7E}"/>
                  </a:ext>
                </a:extLst>
              </p:cNvPr>
              <p:cNvSpPr/>
              <p:nvPr/>
            </p:nvSpPr>
            <p:spPr>
              <a:xfrm>
                <a:off x="3677065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52D47D6E-834F-E7C8-8008-0CF28992436C}"/>
                  </a:ext>
                </a:extLst>
              </p:cNvPr>
              <p:cNvSpPr txBox="1"/>
              <p:nvPr/>
            </p:nvSpPr>
            <p:spPr>
              <a:xfrm>
                <a:off x="3857526" y="2536330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67,9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8E67D847-1D31-53B2-A638-F9D4CF972F9F}"/>
                  </a:ext>
                </a:extLst>
              </p:cNvPr>
              <p:cNvSpPr txBox="1"/>
              <p:nvPr/>
            </p:nvSpPr>
            <p:spPr>
              <a:xfrm>
                <a:off x="1131742" y="3043900"/>
                <a:ext cx="2653324" cy="39840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Predict Time  13s  </a:t>
                </a:r>
                <a:endPara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9" name="타원 241">
                <a:extLst>
                  <a:ext uri="{FF2B5EF4-FFF2-40B4-BE49-F238E27FC236}">
                    <a16:creationId xmlns:a16="http://schemas.microsoft.com/office/drawing/2014/main" id="{525E57B9-E272-4F69-778F-40A6FC2E0005}"/>
                  </a:ext>
                </a:extLst>
              </p:cNvPr>
              <p:cNvSpPr/>
              <p:nvPr/>
            </p:nvSpPr>
            <p:spPr>
              <a:xfrm>
                <a:off x="797255" y="3034816"/>
                <a:ext cx="388503" cy="388505"/>
              </a:xfrm>
              <a:prstGeom prst="ellipse">
                <a:avLst/>
              </a:prstGeom>
              <a:solidFill>
                <a:srgbClr val="F4932E"/>
              </a:solidFill>
              <a:ln w="127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112" name="Teardrop 1">
              <a:extLst>
                <a:ext uri="{FF2B5EF4-FFF2-40B4-BE49-F238E27FC236}">
                  <a16:creationId xmlns:a16="http://schemas.microsoft.com/office/drawing/2014/main" id="{CBB0ED6C-501C-D0ED-9981-A76EEBF77BD4}"/>
                </a:ext>
              </a:extLst>
            </p:cNvPr>
            <p:cNvSpPr/>
            <p:nvPr/>
          </p:nvSpPr>
          <p:spPr>
            <a:xfrm rot="18805991">
              <a:off x="851825" y="2413606"/>
              <a:ext cx="150779" cy="151562"/>
            </a:xfrm>
            <a:custGeom>
              <a:avLst/>
              <a:gdLst/>
              <a:ahLst/>
              <a:cxnLst/>
              <a:rect l="l" t="t" r="r" b="b"/>
              <a:pathLst>
                <a:path w="1807241" h="1788383">
                  <a:moveTo>
                    <a:pt x="712876" y="1117592"/>
                  </a:moveTo>
                  <a:cubicBezTo>
                    <a:pt x="771173" y="1181828"/>
                    <a:pt x="811089" y="1255910"/>
                    <a:pt x="847925" y="1348018"/>
                  </a:cubicBezTo>
                  <a:cubicBezTo>
                    <a:pt x="814544" y="1418896"/>
                    <a:pt x="753893" y="1474052"/>
                    <a:pt x="679064" y="1498332"/>
                  </a:cubicBezTo>
                  <a:lnTo>
                    <a:pt x="308226" y="1106637"/>
                  </a:lnTo>
                  <a:cubicBezTo>
                    <a:pt x="336560" y="1033247"/>
                    <a:pt x="394949" y="975701"/>
                    <a:pt x="467546" y="946245"/>
                  </a:cubicBezTo>
                  <a:cubicBezTo>
                    <a:pt x="577903" y="998968"/>
                    <a:pt x="654580" y="1053357"/>
                    <a:pt x="712876" y="1117592"/>
                  </a:cubicBezTo>
                  <a:close/>
                  <a:moveTo>
                    <a:pt x="1038527" y="398886"/>
                  </a:moveTo>
                  <a:lnTo>
                    <a:pt x="1405560" y="786562"/>
                  </a:lnTo>
                  <a:cubicBezTo>
                    <a:pt x="1374476" y="799049"/>
                    <a:pt x="1340402" y="804299"/>
                    <a:pt x="1305054" y="803332"/>
                  </a:cubicBezTo>
                  <a:lnTo>
                    <a:pt x="1008167" y="795212"/>
                  </a:lnTo>
                  <a:lnTo>
                    <a:pt x="1016288" y="498325"/>
                  </a:lnTo>
                  <a:cubicBezTo>
                    <a:pt x="1017255" y="462976"/>
                    <a:pt x="1024360" y="429240"/>
                    <a:pt x="1038527" y="398886"/>
                  </a:cubicBezTo>
                  <a:close/>
                  <a:moveTo>
                    <a:pt x="1097925" y="218888"/>
                  </a:moveTo>
                  <a:cubicBezTo>
                    <a:pt x="992582" y="279303"/>
                    <a:pt x="921871" y="392886"/>
                    <a:pt x="921053" y="523256"/>
                  </a:cubicBezTo>
                  <a:lnTo>
                    <a:pt x="919136" y="828763"/>
                  </a:lnTo>
                  <a:lnTo>
                    <a:pt x="830924" y="915875"/>
                  </a:lnTo>
                  <a:lnTo>
                    <a:pt x="525417" y="913958"/>
                  </a:lnTo>
                  <a:cubicBezTo>
                    <a:pt x="403891" y="913196"/>
                    <a:pt x="296188" y="973343"/>
                    <a:pt x="234366" y="1067831"/>
                  </a:cubicBezTo>
                  <a:lnTo>
                    <a:pt x="710285" y="1570519"/>
                  </a:lnTo>
                  <a:cubicBezTo>
                    <a:pt x="811872" y="1510375"/>
                    <a:pt x="878808" y="1399439"/>
                    <a:pt x="879603" y="1272618"/>
                  </a:cubicBezTo>
                  <a:lnTo>
                    <a:pt x="881520" y="967111"/>
                  </a:lnTo>
                  <a:lnTo>
                    <a:pt x="969732" y="879999"/>
                  </a:lnTo>
                  <a:lnTo>
                    <a:pt x="1275239" y="881916"/>
                  </a:lnTo>
                  <a:cubicBezTo>
                    <a:pt x="1400271" y="882701"/>
                    <a:pt x="1510670" y="819011"/>
                    <a:pt x="1573529" y="721242"/>
                  </a:cubicBezTo>
                  <a:close/>
                  <a:moveTo>
                    <a:pt x="1162945" y="27894"/>
                  </a:moveTo>
                  <a:lnTo>
                    <a:pt x="1782798" y="682611"/>
                  </a:lnTo>
                  <a:cubicBezTo>
                    <a:pt x="1816692" y="718411"/>
                    <a:pt x="1815147" y="774907"/>
                    <a:pt x="1779347" y="808801"/>
                  </a:cubicBezTo>
                  <a:cubicBezTo>
                    <a:pt x="1743547" y="842694"/>
                    <a:pt x="1687050" y="841149"/>
                    <a:pt x="1653157" y="805349"/>
                  </a:cubicBezTo>
                  <a:lnTo>
                    <a:pt x="1644015" y="795693"/>
                  </a:lnTo>
                  <a:cubicBezTo>
                    <a:pt x="1561789" y="910282"/>
                    <a:pt x="1426630" y="983636"/>
                    <a:pt x="1274606" y="982683"/>
                  </a:cubicBezTo>
                  <a:lnTo>
                    <a:pt x="980378" y="980836"/>
                  </a:lnTo>
                  <a:lnTo>
                    <a:pt x="980378" y="1270380"/>
                  </a:lnTo>
                  <a:cubicBezTo>
                    <a:pt x="980378" y="1427425"/>
                    <a:pt x="901198" y="1565976"/>
                    <a:pt x="779756" y="1647056"/>
                  </a:cubicBezTo>
                  <a:cubicBezTo>
                    <a:pt x="807405" y="1681913"/>
                    <a:pt x="803595" y="1732594"/>
                    <a:pt x="770486" y="1763941"/>
                  </a:cubicBezTo>
                  <a:cubicBezTo>
                    <a:pt x="734686" y="1797834"/>
                    <a:pt x="678189" y="1796289"/>
                    <a:pt x="644296" y="1760489"/>
                  </a:cubicBezTo>
                  <a:lnTo>
                    <a:pt x="24442" y="1105772"/>
                  </a:lnTo>
                  <a:cubicBezTo>
                    <a:pt x="-9451" y="1069973"/>
                    <a:pt x="-7906" y="1013476"/>
                    <a:pt x="27894" y="979583"/>
                  </a:cubicBezTo>
                  <a:cubicBezTo>
                    <a:pt x="63694" y="945689"/>
                    <a:pt x="120190" y="947235"/>
                    <a:pt x="154084" y="983034"/>
                  </a:cubicBezTo>
                  <a:lnTo>
                    <a:pt x="163237" y="992702"/>
                  </a:lnTo>
                  <a:cubicBezTo>
                    <a:pt x="244774" y="882877"/>
                    <a:pt x="375836" y="813180"/>
                    <a:pt x="523178" y="813180"/>
                  </a:cubicBezTo>
                  <a:lnTo>
                    <a:pt x="818460" y="813180"/>
                  </a:lnTo>
                  <a:lnTo>
                    <a:pt x="820284" y="522622"/>
                  </a:lnTo>
                  <a:cubicBezTo>
                    <a:pt x="821285" y="363119"/>
                    <a:pt x="903845" y="223207"/>
                    <a:pt x="1028952" y="143673"/>
                  </a:cubicBezTo>
                  <a:cubicBezTo>
                    <a:pt x="999689" y="108599"/>
                    <a:pt x="1002953" y="56445"/>
                    <a:pt x="1036755" y="24443"/>
                  </a:cubicBezTo>
                  <a:cubicBezTo>
                    <a:pt x="1072555" y="-9451"/>
                    <a:pt x="1129052" y="-7906"/>
                    <a:pt x="1162945" y="278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E35C4225-CC94-1CE6-F411-C7C8AF5ABAC8}"/>
              </a:ext>
            </a:extLst>
          </p:cNvPr>
          <p:cNvGrpSpPr/>
          <p:nvPr/>
        </p:nvGrpSpPr>
        <p:grpSpPr>
          <a:xfrm>
            <a:off x="4925214" y="3054060"/>
            <a:ext cx="3418685" cy="1529176"/>
            <a:chOff x="695471" y="1114623"/>
            <a:chExt cx="3791385" cy="1517393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118406E9-7214-9718-E2AC-1392AD7723C5}"/>
                </a:ext>
              </a:extLst>
            </p:cNvPr>
            <p:cNvGrpSpPr/>
            <p:nvPr/>
          </p:nvGrpSpPr>
          <p:grpSpPr>
            <a:xfrm>
              <a:off x="695471" y="1114623"/>
              <a:ext cx="3791385" cy="1517393"/>
              <a:chOff x="630878" y="1131478"/>
              <a:chExt cx="5914624" cy="2310824"/>
            </a:xfrm>
          </p:grpSpPr>
          <p:sp>
            <p:nvSpPr>
              <p:cNvPr id="163" name="TextBox 162">
                <a:extLst>
                  <a:ext uri="{FF2B5EF4-FFF2-40B4-BE49-F238E27FC236}">
                    <a16:creationId xmlns:a16="http://schemas.microsoft.com/office/drawing/2014/main" id="{24A91F37-43B2-6681-6494-645E7B8E7213}"/>
                  </a:ext>
                </a:extLst>
              </p:cNvPr>
              <p:cNvSpPr txBox="1"/>
              <p:nvPr/>
            </p:nvSpPr>
            <p:spPr>
              <a:xfrm>
                <a:off x="632982" y="1131478"/>
                <a:ext cx="5912520" cy="4185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 err="1">
                    <a:solidFill>
                      <a:srgbClr val="002060"/>
                    </a:solidFill>
                  </a:rPr>
                  <a:t>AdaBost</a:t>
                </a:r>
                <a:r>
                  <a:rPr lang="en-US" altLang="ko-KR" sz="1200" b="1" dirty="0">
                    <a:solidFill>
                      <a:srgbClr val="002060"/>
                    </a:solidFill>
                  </a:rPr>
                  <a:t> (Logistic Regression) Improvement</a:t>
                </a:r>
                <a:endParaRPr lang="ko-KR" altLang="en-US" sz="12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545386E0-7751-E097-F969-F5AD127C38AB}"/>
                  </a:ext>
                </a:extLst>
              </p:cNvPr>
              <p:cNvSpPr txBox="1"/>
              <p:nvPr/>
            </p:nvSpPr>
            <p:spPr>
              <a:xfrm>
                <a:off x="633897" y="1584102"/>
                <a:ext cx="2367175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Train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65" name="순서도: 처리 6">
                <a:extLst>
                  <a:ext uri="{FF2B5EF4-FFF2-40B4-BE49-F238E27FC236}">
                    <a16:creationId xmlns:a16="http://schemas.microsoft.com/office/drawing/2014/main" id="{DF276923-4AB8-F49C-36A2-48CC575840E3}"/>
                  </a:ext>
                </a:extLst>
              </p:cNvPr>
              <p:cNvSpPr/>
              <p:nvPr/>
            </p:nvSpPr>
            <p:spPr>
              <a:xfrm>
                <a:off x="80000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66" name="순서도: 처리 56">
                <a:extLst>
                  <a:ext uri="{FF2B5EF4-FFF2-40B4-BE49-F238E27FC236}">
                    <a16:creationId xmlns:a16="http://schemas.microsoft.com/office/drawing/2014/main" id="{51D95CD6-FA82-8AFF-C0FD-ABF4B3B7CDEF}"/>
                  </a:ext>
                </a:extLst>
              </p:cNvPr>
              <p:cNvSpPr/>
              <p:nvPr/>
            </p:nvSpPr>
            <p:spPr>
              <a:xfrm>
                <a:off x="95157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67" name="순서도: 처리 57">
                <a:extLst>
                  <a:ext uri="{FF2B5EF4-FFF2-40B4-BE49-F238E27FC236}">
                    <a16:creationId xmlns:a16="http://schemas.microsoft.com/office/drawing/2014/main" id="{1E677BC0-CBD9-23DE-3769-5DD4668EBA2A}"/>
                  </a:ext>
                </a:extLst>
              </p:cNvPr>
              <p:cNvSpPr/>
              <p:nvPr/>
            </p:nvSpPr>
            <p:spPr>
              <a:xfrm>
                <a:off x="110313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68" name="순서도: 처리 58">
                <a:extLst>
                  <a:ext uri="{FF2B5EF4-FFF2-40B4-BE49-F238E27FC236}">
                    <a16:creationId xmlns:a16="http://schemas.microsoft.com/office/drawing/2014/main" id="{0E2A81BA-509B-E31A-626B-C1100EF2531E}"/>
                  </a:ext>
                </a:extLst>
              </p:cNvPr>
              <p:cNvSpPr/>
              <p:nvPr/>
            </p:nvSpPr>
            <p:spPr>
              <a:xfrm>
                <a:off x="125470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69" name="순서도: 처리 59">
                <a:extLst>
                  <a:ext uri="{FF2B5EF4-FFF2-40B4-BE49-F238E27FC236}">
                    <a16:creationId xmlns:a16="http://schemas.microsoft.com/office/drawing/2014/main" id="{3DE5AC89-90F2-C406-949C-6B7B705ACCBB}"/>
                  </a:ext>
                </a:extLst>
              </p:cNvPr>
              <p:cNvSpPr/>
              <p:nvPr/>
            </p:nvSpPr>
            <p:spPr>
              <a:xfrm>
                <a:off x="1406277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0" name="순서도: 처리 60">
                <a:extLst>
                  <a:ext uri="{FF2B5EF4-FFF2-40B4-BE49-F238E27FC236}">
                    <a16:creationId xmlns:a16="http://schemas.microsoft.com/office/drawing/2014/main" id="{F01A40E1-EDAF-6F26-CD52-41C37AF878D9}"/>
                  </a:ext>
                </a:extLst>
              </p:cNvPr>
              <p:cNvSpPr/>
              <p:nvPr/>
            </p:nvSpPr>
            <p:spPr>
              <a:xfrm>
                <a:off x="1557846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1" name="순서도: 처리 61">
                <a:extLst>
                  <a:ext uri="{FF2B5EF4-FFF2-40B4-BE49-F238E27FC236}">
                    <a16:creationId xmlns:a16="http://schemas.microsoft.com/office/drawing/2014/main" id="{65BB9829-BE09-8FCD-3A3D-897771E00594}"/>
                  </a:ext>
                </a:extLst>
              </p:cNvPr>
              <p:cNvSpPr/>
              <p:nvPr/>
            </p:nvSpPr>
            <p:spPr>
              <a:xfrm>
                <a:off x="1709415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2" name="순서도: 처리 62">
                <a:extLst>
                  <a:ext uri="{FF2B5EF4-FFF2-40B4-BE49-F238E27FC236}">
                    <a16:creationId xmlns:a16="http://schemas.microsoft.com/office/drawing/2014/main" id="{A43F1A9B-12B3-77B3-B5BC-065852C4754D}"/>
                  </a:ext>
                </a:extLst>
              </p:cNvPr>
              <p:cNvSpPr/>
              <p:nvPr/>
            </p:nvSpPr>
            <p:spPr>
              <a:xfrm>
                <a:off x="1860984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3" name="순서도: 처리 63">
                <a:extLst>
                  <a:ext uri="{FF2B5EF4-FFF2-40B4-BE49-F238E27FC236}">
                    <a16:creationId xmlns:a16="http://schemas.microsoft.com/office/drawing/2014/main" id="{69A9D956-1C47-1001-47BC-7F8E01D79BF1}"/>
                  </a:ext>
                </a:extLst>
              </p:cNvPr>
              <p:cNvSpPr/>
              <p:nvPr/>
            </p:nvSpPr>
            <p:spPr>
              <a:xfrm>
                <a:off x="2012553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4" name="순서도: 처리 64">
                <a:extLst>
                  <a:ext uri="{FF2B5EF4-FFF2-40B4-BE49-F238E27FC236}">
                    <a16:creationId xmlns:a16="http://schemas.microsoft.com/office/drawing/2014/main" id="{BB113EF7-0A31-B0C7-0E99-1CD0E096C4E8}"/>
                  </a:ext>
                </a:extLst>
              </p:cNvPr>
              <p:cNvSpPr/>
              <p:nvPr/>
            </p:nvSpPr>
            <p:spPr>
              <a:xfrm>
                <a:off x="2164122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5" name="순서도: 처리 65">
                <a:extLst>
                  <a:ext uri="{FF2B5EF4-FFF2-40B4-BE49-F238E27FC236}">
                    <a16:creationId xmlns:a16="http://schemas.microsoft.com/office/drawing/2014/main" id="{238A35DB-9D9A-F788-DAAB-6BAD9EC21E2A}"/>
                  </a:ext>
                </a:extLst>
              </p:cNvPr>
              <p:cNvSpPr/>
              <p:nvPr/>
            </p:nvSpPr>
            <p:spPr>
              <a:xfrm>
                <a:off x="2315691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6" name="순서도: 처리 66">
                <a:extLst>
                  <a:ext uri="{FF2B5EF4-FFF2-40B4-BE49-F238E27FC236}">
                    <a16:creationId xmlns:a16="http://schemas.microsoft.com/office/drawing/2014/main" id="{A80061A0-C693-1238-8BB2-ED9B2670000C}"/>
                  </a:ext>
                </a:extLst>
              </p:cNvPr>
              <p:cNvSpPr/>
              <p:nvPr/>
            </p:nvSpPr>
            <p:spPr>
              <a:xfrm>
                <a:off x="2467260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7" name="순서도: 처리 67">
                <a:extLst>
                  <a:ext uri="{FF2B5EF4-FFF2-40B4-BE49-F238E27FC236}">
                    <a16:creationId xmlns:a16="http://schemas.microsoft.com/office/drawing/2014/main" id="{274F368C-58C3-1AEB-4BDC-BDAE135FC539}"/>
                  </a:ext>
                </a:extLst>
              </p:cNvPr>
              <p:cNvSpPr/>
              <p:nvPr/>
            </p:nvSpPr>
            <p:spPr>
              <a:xfrm>
                <a:off x="2618829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8" name="순서도: 처리 68">
                <a:extLst>
                  <a:ext uri="{FF2B5EF4-FFF2-40B4-BE49-F238E27FC236}">
                    <a16:creationId xmlns:a16="http://schemas.microsoft.com/office/drawing/2014/main" id="{D4866A15-331C-B1CB-05B2-9F091F2260C6}"/>
                  </a:ext>
                </a:extLst>
              </p:cNvPr>
              <p:cNvSpPr/>
              <p:nvPr/>
            </p:nvSpPr>
            <p:spPr>
              <a:xfrm>
                <a:off x="2770398" y="1953242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rgbClr val="F4932E"/>
                  </a:solidFill>
                </a:endParaRPr>
              </a:p>
            </p:txBody>
          </p:sp>
          <p:sp>
            <p:nvSpPr>
              <p:cNvPr id="179" name="순서도: 처리 69">
                <a:extLst>
                  <a:ext uri="{FF2B5EF4-FFF2-40B4-BE49-F238E27FC236}">
                    <a16:creationId xmlns:a16="http://schemas.microsoft.com/office/drawing/2014/main" id="{883C4B03-F01B-F4E8-B8EB-961658C37F76}"/>
                  </a:ext>
                </a:extLst>
              </p:cNvPr>
              <p:cNvSpPr/>
              <p:nvPr/>
            </p:nvSpPr>
            <p:spPr>
              <a:xfrm>
                <a:off x="2921967" y="1953242"/>
                <a:ext cx="108000" cy="288032"/>
              </a:xfrm>
              <a:prstGeom prst="flowChartProcess">
                <a:avLst/>
              </a:prstGeom>
              <a:solidFill>
                <a:srgbClr val="F4932E">
                  <a:alpha val="80000"/>
                </a:srgb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0" name="순서도: 처리 71">
                <a:extLst>
                  <a:ext uri="{FF2B5EF4-FFF2-40B4-BE49-F238E27FC236}">
                    <a16:creationId xmlns:a16="http://schemas.microsoft.com/office/drawing/2014/main" id="{6237F815-A8BE-150C-338C-68481DCFC6D0}"/>
                  </a:ext>
                </a:extLst>
              </p:cNvPr>
              <p:cNvSpPr/>
              <p:nvPr/>
            </p:nvSpPr>
            <p:spPr>
              <a:xfrm>
                <a:off x="3073536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1" name="순서도: 처리 72">
                <a:extLst>
                  <a:ext uri="{FF2B5EF4-FFF2-40B4-BE49-F238E27FC236}">
                    <a16:creationId xmlns:a16="http://schemas.microsoft.com/office/drawing/2014/main" id="{B7ADC5E2-4440-04C4-C128-1E2AB9939DBF}"/>
                  </a:ext>
                </a:extLst>
              </p:cNvPr>
              <p:cNvSpPr/>
              <p:nvPr/>
            </p:nvSpPr>
            <p:spPr>
              <a:xfrm>
                <a:off x="3225105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2" name="순서도: 처리 73">
                <a:extLst>
                  <a:ext uri="{FF2B5EF4-FFF2-40B4-BE49-F238E27FC236}">
                    <a16:creationId xmlns:a16="http://schemas.microsoft.com/office/drawing/2014/main" id="{C4835C89-5575-5F1D-04C4-AA7EDE2C28DA}"/>
                  </a:ext>
                </a:extLst>
              </p:cNvPr>
              <p:cNvSpPr/>
              <p:nvPr/>
            </p:nvSpPr>
            <p:spPr>
              <a:xfrm>
                <a:off x="3376674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3" name="순서도: 처리 74">
                <a:extLst>
                  <a:ext uri="{FF2B5EF4-FFF2-40B4-BE49-F238E27FC236}">
                    <a16:creationId xmlns:a16="http://schemas.microsoft.com/office/drawing/2014/main" id="{FB6C30FF-2BDA-B8CA-8442-B0DA7DF2D8DF}"/>
                  </a:ext>
                </a:extLst>
              </p:cNvPr>
              <p:cNvSpPr/>
              <p:nvPr/>
            </p:nvSpPr>
            <p:spPr>
              <a:xfrm>
                <a:off x="3528243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4" name="순서도: 처리 75">
                <a:extLst>
                  <a:ext uri="{FF2B5EF4-FFF2-40B4-BE49-F238E27FC236}">
                    <a16:creationId xmlns:a16="http://schemas.microsoft.com/office/drawing/2014/main" id="{C40C0EC5-3525-ED07-5175-E3623C029ACB}"/>
                  </a:ext>
                </a:extLst>
              </p:cNvPr>
              <p:cNvSpPr/>
              <p:nvPr/>
            </p:nvSpPr>
            <p:spPr>
              <a:xfrm>
                <a:off x="3679811" y="1953242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  <a:alpha val="8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6D83F3D2-552C-D50F-D94D-D3945650B867}"/>
                  </a:ext>
                </a:extLst>
              </p:cNvPr>
              <p:cNvSpPr txBox="1"/>
              <p:nvPr/>
            </p:nvSpPr>
            <p:spPr>
              <a:xfrm>
                <a:off x="3860273" y="1798434"/>
                <a:ext cx="1431066" cy="60462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79,5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75DBABA5-3ED7-439B-CC39-2008DE1CA185}"/>
                  </a:ext>
                </a:extLst>
              </p:cNvPr>
              <p:cNvSpPr txBox="1"/>
              <p:nvPr/>
            </p:nvSpPr>
            <p:spPr>
              <a:xfrm>
                <a:off x="630878" y="2309459"/>
                <a:ext cx="2519018" cy="3984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5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Precision - Test</a:t>
                </a:r>
                <a:endPara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87" name="순서도: 처리 213">
                <a:extLst>
                  <a:ext uri="{FF2B5EF4-FFF2-40B4-BE49-F238E27FC236}">
                    <a16:creationId xmlns:a16="http://schemas.microsoft.com/office/drawing/2014/main" id="{EB5AA827-43EC-9336-30EF-4AA627D2F68F}"/>
                  </a:ext>
                </a:extLst>
              </p:cNvPr>
              <p:cNvSpPr/>
              <p:nvPr/>
            </p:nvSpPr>
            <p:spPr>
              <a:xfrm>
                <a:off x="79725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8" name="순서도: 처리 214">
                <a:extLst>
                  <a:ext uri="{FF2B5EF4-FFF2-40B4-BE49-F238E27FC236}">
                    <a16:creationId xmlns:a16="http://schemas.microsoft.com/office/drawing/2014/main" id="{D8A3621E-0995-0249-7E0D-78CF2842DF33}"/>
                  </a:ext>
                </a:extLst>
              </p:cNvPr>
              <p:cNvSpPr/>
              <p:nvPr/>
            </p:nvSpPr>
            <p:spPr>
              <a:xfrm>
                <a:off x="94882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9" name="순서도: 처리 215">
                <a:extLst>
                  <a:ext uri="{FF2B5EF4-FFF2-40B4-BE49-F238E27FC236}">
                    <a16:creationId xmlns:a16="http://schemas.microsoft.com/office/drawing/2014/main" id="{28ACEE14-B0B6-67FD-42CF-AECFE6675A5F}"/>
                  </a:ext>
                </a:extLst>
              </p:cNvPr>
              <p:cNvSpPr/>
              <p:nvPr/>
            </p:nvSpPr>
            <p:spPr>
              <a:xfrm>
                <a:off x="1100393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0" name="순서도: 처리 216">
                <a:extLst>
                  <a:ext uri="{FF2B5EF4-FFF2-40B4-BE49-F238E27FC236}">
                    <a16:creationId xmlns:a16="http://schemas.microsoft.com/office/drawing/2014/main" id="{0B218F68-3C51-A199-E7FF-2085642C5E2D}"/>
                  </a:ext>
                </a:extLst>
              </p:cNvPr>
              <p:cNvSpPr/>
              <p:nvPr/>
            </p:nvSpPr>
            <p:spPr>
              <a:xfrm>
                <a:off x="1251962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1" name="순서도: 처리 217">
                <a:extLst>
                  <a:ext uri="{FF2B5EF4-FFF2-40B4-BE49-F238E27FC236}">
                    <a16:creationId xmlns:a16="http://schemas.microsoft.com/office/drawing/2014/main" id="{6355B762-EC99-D848-2291-140397D90719}"/>
                  </a:ext>
                </a:extLst>
              </p:cNvPr>
              <p:cNvSpPr/>
              <p:nvPr/>
            </p:nvSpPr>
            <p:spPr>
              <a:xfrm>
                <a:off x="1403531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2" name="순서도: 처리 218">
                <a:extLst>
                  <a:ext uri="{FF2B5EF4-FFF2-40B4-BE49-F238E27FC236}">
                    <a16:creationId xmlns:a16="http://schemas.microsoft.com/office/drawing/2014/main" id="{16DF9906-5E9D-5237-8D7B-8B3ADFC09A11}"/>
                  </a:ext>
                </a:extLst>
              </p:cNvPr>
              <p:cNvSpPr/>
              <p:nvPr/>
            </p:nvSpPr>
            <p:spPr>
              <a:xfrm>
                <a:off x="1555100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3" name="순서도: 처리 219">
                <a:extLst>
                  <a:ext uri="{FF2B5EF4-FFF2-40B4-BE49-F238E27FC236}">
                    <a16:creationId xmlns:a16="http://schemas.microsoft.com/office/drawing/2014/main" id="{038559AB-7B7C-1E4E-EA83-685227035BD0}"/>
                  </a:ext>
                </a:extLst>
              </p:cNvPr>
              <p:cNvSpPr/>
              <p:nvPr/>
            </p:nvSpPr>
            <p:spPr>
              <a:xfrm>
                <a:off x="1706669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4" name="순서도: 처리 220">
                <a:extLst>
                  <a:ext uri="{FF2B5EF4-FFF2-40B4-BE49-F238E27FC236}">
                    <a16:creationId xmlns:a16="http://schemas.microsoft.com/office/drawing/2014/main" id="{6CD33671-D45E-7168-9A5A-4568ABEEE718}"/>
                  </a:ext>
                </a:extLst>
              </p:cNvPr>
              <p:cNvSpPr/>
              <p:nvPr/>
            </p:nvSpPr>
            <p:spPr>
              <a:xfrm>
                <a:off x="1858238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5" name="순서도: 처리 221">
                <a:extLst>
                  <a:ext uri="{FF2B5EF4-FFF2-40B4-BE49-F238E27FC236}">
                    <a16:creationId xmlns:a16="http://schemas.microsoft.com/office/drawing/2014/main" id="{01D19E69-6599-A9C9-CCD4-FA16E5592C3F}"/>
                  </a:ext>
                </a:extLst>
              </p:cNvPr>
              <p:cNvSpPr/>
              <p:nvPr/>
            </p:nvSpPr>
            <p:spPr>
              <a:xfrm>
                <a:off x="2009807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6" name="순서도: 처리 222">
                <a:extLst>
                  <a:ext uri="{FF2B5EF4-FFF2-40B4-BE49-F238E27FC236}">
                    <a16:creationId xmlns:a16="http://schemas.microsoft.com/office/drawing/2014/main" id="{BCD7CCE9-68E7-28EB-A7D9-FC135BC87765}"/>
                  </a:ext>
                </a:extLst>
              </p:cNvPr>
              <p:cNvSpPr/>
              <p:nvPr/>
            </p:nvSpPr>
            <p:spPr>
              <a:xfrm>
                <a:off x="2161376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7" name="순서도: 처리 223">
                <a:extLst>
                  <a:ext uri="{FF2B5EF4-FFF2-40B4-BE49-F238E27FC236}">
                    <a16:creationId xmlns:a16="http://schemas.microsoft.com/office/drawing/2014/main" id="{AD23EE75-E575-6B3E-A4E1-880DDE29E9BE}"/>
                  </a:ext>
                </a:extLst>
              </p:cNvPr>
              <p:cNvSpPr/>
              <p:nvPr/>
            </p:nvSpPr>
            <p:spPr>
              <a:xfrm>
                <a:off x="2312945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8" name="순서도: 처리 224">
                <a:extLst>
                  <a:ext uri="{FF2B5EF4-FFF2-40B4-BE49-F238E27FC236}">
                    <a16:creationId xmlns:a16="http://schemas.microsoft.com/office/drawing/2014/main" id="{8F5DADB6-B431-CAE1-1C73-45BD0FBE6AF9}"/>
                  </a:ext>
                </a:extLst>
              </p:cNvPr>
              <p:cNvSpPr/>
              <p:nvPr/>
            </p:nvSpPr>
            <p:spPr>
              <a:xfrm>
                <a:off x="2464514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9" name="순서도: 처리 225">
                <a:extLst>
                  <a:ext uri="{FF2B5EF4-FFF2-40B4-BE49-F238E27FC236}">
                    <a16:creationId xmlns:a16="http://schemas.microsoft.com/office/drawing/2014/main" id="{3BD8468F-940A-8ABF-2626-7ABC5FFA4F58}"/>
                  </a:ext>
                </a:extLst>
              </p:cNvPr>
              <p:cNvSpPr/>
              <p:nvPr/>
            </p:nvSpPr>
            <p:spPr>
              <a:xfrm>
                <a:off x="2616083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0" name="순서도: 처리 226">
                <a:extLst>
                  <a:ext uri="{FF2B5EF4-FFF2-40B4-BE49-F238E27FC236}">
                    <a16:creationId xmlns:a16="http://schemas.microsoft.com/office/drawing/2014/main" id="{C8C84313-7676-896A-DF12-66A1E95AE8E0}"/>
                  </a:ext>
                </a:extLst>
              </p:cNvPr>
              <p:cNvSpPr/>
              <p:nvPr/>
            </p:nvSpPr>
            <p:spPr>
              <a:xfrm>
                <a:off x="2767652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1" name="순서도: 처리 227">
                <a:extLst>
                  <a:ext uri="{FF2B5EF4-FFF2-40B4-BE49-F238E27FC236}">
                    <a16:creationId xmlns:a16="http://schemas.microsoft.com/office/drawing/2014/main" id="{BCEFF1B1-1104-3E4E-EA08-86A49AD4BF77}"/>
                  </a:ext>
                </a:extLst>
              </p:cNvPr>
              <p:cNvSpPr/>
              <p:nvPr/>
            </p:nvSpPr>
            <p:spPr>
              <a:xfrm>
                <a:off x="2919221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2" name="순서도: 처리 228">
                <a:extLst>
                  <a:ext uri="{FF2B5EF4-FFF2-40B4-BE49-F238E27FC236}">
                    <a16:creationId xmlns:a16="http://schemas.microsoft.com/office/drawing/2014/main" id="{5EAC1475-7684-3F3C-A446-720BF3FCAF7A}"/>
                  </a:ext>
                </a:extLst>
              </p:cNvPr>
              <p:cNvSpPr/>
              <p:nvPr/>
            </p:nvSpPr>
            <p:spPr>
              <a:xfrm>
                <a:off x="3070790" y="2693486"/>
                <a:ext cx="108000" cy="288032"/>
              </a:xfrm>
              <a:prstGeom prst="flowChartProcess">
                <a:avLst/>
              </a:prstGeom>
              <a:solidFill>
                <a:srgbClr val="F4932E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3" name="순서도: 처리 229">
                <a:extLst>
                  <a:ext uri="{FF2B5EF4-FFF2-40B4-BE49-F238E27FC236}">
                    <a16:creationId xmlns:a16="http://schemas.microsoft.com/office/drawing/2014/main" id="{91851205-AA34-9471-2075-5DF958E121C0}"/>
                  </a:ext>
                </a:extLst>
              </p:cNvPr>
              <p:cNvSpPr/>
              <p:nvPr/>
            </p:nvSpPr>
            <p:spPr>
              <a:xfrm>
                <a:off x="3222359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4" name="순서도: 처리 230">
                <a:extLst>
                  <a:ext uri="{FF2B5EF4-FFF2-40B4-BE49-F238E27FC236}">
                    <a16:creationId xmlns:a16="http://schemas.microsoft.com/office/drawing/2014/main" id="{700F686E-49C5-275F-A84D-3FFD8864F168}"/>
                  </a:ext>
                </a:extLst>
              </p:cNvPr>
              <p:cNvSpPr/>
              <p:nvPr/>
            </p:nvSpPr>
            <p:spPr>
              <a:xfrm>
                <a:off x="3373928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5" name="순서도: 처리 231">
                <a:extLst>
                  <a:ext uri="{FF2B5EF4-FFF2-40B4-BE49-F238E27FC236}">
                    <a16:creationId xmlns:a16="http://schemas.microsoft.com/office/drawing/2014/main" id="{EDF52684-320C-FFA6-711E-E85471472B10}"/>
                  </a:ext>
                </a:extLst>
              </p:cNvPr>
              <p:cNvSpPr/>
              <p:nvPr/>
            </p:nvSpPr>
            <p:spPr>
              <a:xfrm>
                <a:off x="3525497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6" name="순서도: 처리 232">
                <a:extLst>
                  <a:ext uri="{FF2B5EF4-FFF2-40B4-BE49-F238E27FC236}">
                    <a16:creationId xmlns:a16="http://schemas.microsoft.com/office/drawing/2014/main" id="{E8DA3E57-AA9C-8C16-F3B9-206A90319FCE}"/>
                  </a:ext>
                </a:extLst>
              </p:cNvPr>
              <p:cNvSpPr/>
              <p:nvPr/>
            </p:nvSpPr>
            <p:spPr>
              <a:xfrm>
                <a:off x="3677065" y="2693486"/>
                <a:ext cx="108000" cy="288032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7C836B17-0BAC-1088-CE61-0142A7D03FA9}"/>
                  </a:ext>
                </a:extLst>
              </p:cNvPr>
              <p:cNvSpPr txBox="1"/>
              <p:nvPr/>
            </p:nvSpPr>
            <p:spPr>
              <a:xfrm>
                <a:off x="3857526" y="2536330"/>
                <a:ext cx="1431066" cy="609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F4932E"/>
                    </a:solidFill>
                  </a:rPr>
                  <a:t>82,8</a:t>
                </a:r>
                <a:r>
                  <a:rPr lang="en-US" altLang="ko-KR" sz="1100" b="1" dirty="0">
                    <a:solidFill>
                      <a:srgbClr val="F4932E"/>
                    </a:solidFill>
                  </a:rPr>
                  <a:t>%</a:t>
                </a:r>
                <a:endParaRPr lang="ko-KR" altLang="en-US" sz="1100" b="1" dirty="0">
                  <a:solidFill>
                    <a:srgbClr val="F4932E"/>
                  </a:solidFill>
                </a:endParaRPr>
              </a:p>
            </p:txBody>
          </p:sp>
          <p:sp>
            <p:nvSpPr>
              <p:cNvPr id="208" name="TextBox 207">
                <a:extLst>
                  <a:ext uri="{FF2B5EF4-FFF2-40B4-BE49-F238E27FC236}">
                    <a16:creationId xmlns:a16="http://schemas.microsoft.com/office/drawing/2014/main" id="{7B56AB8E-182A-AD1C-8777-F33BFBF2CC44}"/>
                  </a:ext>
                </a:extLst>
              </p:cNvPr>
              <p:cNvSpPr txBox="1"/>
              <p:nvPr/>
            </p:nvSpPr>
            <p:spPr>
              <a:xfrm>
                <a:off x="1131742" y="3043900"/>
                <a:ext cx="2653324" cy="39840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Predict Time  0,1s  </a:t>
                </a:r>
                <a:endPara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09" name="타원 241">
                <a:extLst>
                  <a:ext uri="{FF2B5EF4-FFF2-40B4-BE49-F238E27FC236}">
                    <a16:creationId xmlns:a16="http://schemas.microsoft.com/office/drawing/2014/main" id="{C6D7250E-611A-CFFA-4068-217BDE9161AF}"/>
                  </a:ext>
                </a:extLst>
              </p:cNvPr>
              <p:cNvSpPr/>
              <p:nvPr/>
            </p:nvSpPr>
            <p:spPr>
              <a:xfrm>
                <a:off x="797255" y="3034816"/>
                <a:ext cx="388503" cy="388505"/>
              </a:xfrm>
              <a:prstGeom prst="ellipse">
                <a:avLst/>
              </a:prstGeom>
              <a:solidFill>
                <a:srgbClr val="F4932E"/>
              </a:solidFill>
              <a:ln w="127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162" name="Teardrop 1">
              <a:extLst>
                <a:ext uri="{FF2B5EF4-FFF2-40B4-BE49-F238E27FC236}">
                  <a16:creationId xmlns:a16="http://schemas.microsoft.com/office/drawing/2014/main" id="{27589942-511B-0E83-0818-7EBA1EBD92FD}"/>
                </a:ext>
              </a:extLst>
            </p:cNvPr>
            <p:cNvSpPr/>
            <p:nvPr/>
          </p:nvSpPr>
          <p:spPr>
            <a:xfrm rot="18805991">
              <a:off x="851825" y="2413606"/>
              <a:ext cx="150779" cy="151562"/>
            </a:xfrm>
            <a:custGeom>
              <a:avLst/>
              <a:gdLst/>
              <a:ahLst/>
              <a:cxnLst/>
              <a:rect l="l" t="t" r="r" b="b"/>
              <a:pathLst>
                <a:path w="1807241" h="1788383">
                  <a:moveTo>
                    <a:pt x="712876" y="1117592"/>
                  </a:moveTo>
                  <a:cubicBezTo>
                    <a:pt x="771173" y="1181828"/>
                    <a:pt x="811089" y="1255910"/>
                    <a:pt x="847925" y="1348018"/>
                  </a:cubicBezTo>
                  <a:cubicBezTo>
                    <a:pt x="814544" y="1418896"/>
                    <a:pt x="753893" y="1474052"/>
                    <a:pt x="679064" y="1498332"/>
                  </a:cubicBezTo>
                  <a:lnTo>
                    <a:pt x="308226" y="1106637"/>
                  </a:lnTo>
                  <a:cubicBezTo>
                    <a:pt x="336560" y="1033247"/>
                    <a:pt x="394949" y="975701"/>
                    <a:pt x="467546" y="946245"/>
                  </a:cubicBezTo>
                  <a:cubicBezTo>
                    <a:pt x="577903" y="998968"/>
                    <a:pt x="654580" y="1053357"/>
                    <a:pt x="712876" y="1117592"/>
                  </a:cubicBezTo>
                  <a:close/>
                  <a:moveTo>
                    <a:pt x="1038527" y="398886"/>
                  </a:moveTo>
                  <a:lnTo>
                    <a:pt x="1405560" y="786562"/>
                  </a:lnTo>
                  <a:cubicBezTo>
                    <a:pt x="1374476" y="799049"/>
                    <a:pt x="1340402" y="804299"/>
                    <a:pt x="1305054" y="803332"/>
                  </a:cubicBezTo>
                  <a:lnTo>
                    <a:pt x="1008167" y="795212"/>
                  </a:lnTo>
                  <a:lnTo>
                    <a:pt x="1016288" y="498325"/>
                  </a:lnTo>
                  <a:cubicBezTo>
                    <a:pt x="1017255" y="462976"/>
                    <a:pt x="1024360" y="429240"/>
                    <a:pt x="1038527" y="398886"/>
                  </a:cubicBezTo>
                  <a:close/>
                  <a:moveTo>
                    <a:pt x="1097925" y="218888"/>
                  </a:moveTo>
                  <a:cubicBezTo>
                    <a:pt x="992582" y="279303"/>
                    <a:pt x="921871" y="392886"/>
                    <a:pt x="921053" y="523256"/>
                  </a:cubicBezTo>
                  <a:lnTo>
                    <a:pt x="919136" y="828763"/>
                  </a:lnTo>
                  <a:lnTo>
                    <a:pt x="830924" y="915875"/>
                  </a:lnTo>
                  <a:lnTo>
                    <a:pt x="525417" y="913958"/>
                  </a:lnTo>
                  <a:cubicBezTo>
                    <a:pt x="403891" y="913196"/>
                    <a:pt x="296188" y="973343"/>
                    <a:pt x="234366" y="1067831"/>
                  </a:cubicBezTo>
                  <a:lnTo>
                    <a:pt x="710285" y="1570519"/>
                  </a:lnTo>
                  <a:cubicBezTo>
                    <a:pt x="811872" y="1510375"/>
                    <a:pt x="878808" y="1399439"/>
                    <a:pt x="879603" y="1272618"/>
                  </a:cubicBezTo>
                  <a:lnTo>
                    <a:pt x="881520" y="967111"/>
                  </a:lnTo>
                  <a:lnTo>
                    <a:pt x="969732" y="879999"/>
                  </a:lnTo>
                  <a:lnTo>
                    <a:pt x="1275239" y="881916"/>
                  </a:lnTo>
                  <a:cubicBezTo>
                    <a:pt x="1400271" y="882701"/>
                    <a:pt x="1510670" y="819011"/>
                    <a:pt x="1573529" y="721242"/>
                  </a:cubicBezTo>
                  <a:close/>
                  <a:moveTo>
                    <a:pt x="1162945" y="27894"/>
                  </a:moveTo>
                  <a:lnTo>
                    <a:pt x="1782798" y="682611"/>
                  </a:lnTo>
                  <a:cubicBezTo>
                    <a:pt x="1816692" y="718411"/>
                    <a:pt x="1815147" y="774907"/>
                    <a:pt x="1779347" y="808801"/>
                  </a:cubicBezTo>
                  <a:cubicBezTo>
                    <a:pt x="1743547" y="842694"/>
                    <a:pt x="1687050" y="841149"/>
                    <a:pt x="1653157" y="805349"/>
                  </a:cubicBezTo>
                  <a:lnTo>
                    <a:pt x="1644015" y="795693"/>
                  </a:lnTo>
                  <a:cubicBezTo>
                    <a:pt x="1561789" y="910282"/>
                    <a:pt x="1426630" y="983636"/>
                    <a:pt x="1274606" y="982683"/>
                  </a:cubicBezTo>
                  <a:lnTo>
                    <a:pt x="980378" y="980836"/>
                  </a:lnTo>
                  <a:lnTo>
                    <a:pt x="980378" y="1270380"/>
                  </a:lnTo>
                  <a:cubicBezTo>
                    <a:pt x="980378" y="1427425"/>
                    <a:pt x="901198" y="1565976"/>
                    <a:pt x="779756" y="1647056"/>
                  </a:cubicBezTo>
                  <a:cubicBezTo>
                    <a:pt x="807405" y="1681913"/>
                    <a:pt x="803595" y="1732594"/>
                    <a:pt x="770486" y="1763941"/>
                  </a:cubicBezTo>
                  <a:cubicBezTo>
                    <a:pt x="734686" y="1797834"/>
                    <a:pt x="678189" y="1796289"/>
                    <a:pt x="644296" y="1760489"/>
                  </a:cubicBezTo>
                  <a:lnTo>
                    <a:pt x="24442" y="1105772"/>
                  </a:lnTo>
                  <a:cubicBezTo>
                    <a:pt x="-9451" y="1069973"/>
                    <a:pt x="-7906" y="1013476"/>
                    <a:pt x="27894" y="979583"/>
                  </a:cubicBezTo>
                  <a:cubicBezTo>
                    <a:pt x="63694" y="945689"/>
                    <a:pt x="120190" y="947235"/>
                    <a:pt x="154084" y="983034"/>
                  </a:cubicBezTo>
                  <a:lnTo>
                    <a:pt x="163237" y="992702"/>
                  </a:lnTo>
                  <a:cubicBezTo>
                    <a:pt x="244774" y="882877"/>
                    <a:pt x="375836" y="813180"/>
                    <a:pt x="523178" y="813180"/>
                  </a:cubicBezTo>
                  <a:lnTo>
                    <a:pt x="818460" y="813180"/>
                  </a:lnTo>
                  <a:lnTo>
                    <a:pt x="820284" y="522622"/>
                  </a:lnTo>
                  <a:cubicBezTo>
                    <a:pt x="821285" y="363119"/>
                    <a:pt x="903845" y="223207"/>
                    <a:pt x="1028952" y="143673"/>
                  </a:cubicBezTo>
                  <a:cubicBezTo>
                    <a:pt x="999689" y="108599"/>
                    <a:pt x="1002953" y="56445"/>
                    <a:pt x="1036755" y="24443"/>
                  </a:cubicBezTo>
                  <a:cubicBezTo>
                    <a:pt x="1072555" y="-9451"/>
                    <a:pt x="1129052" y="-7906"/>
                    <a:pt x="1162945" y="278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10" name="Rectangle 209">
            <a:extLst>
              <a:ext uri="{FF2B5EF4-FFF2-40B4-BE49-F238E27FC236}">
                <a16:creationId xmlns:a16="http://schemas.microsoft.com/office/drawing/2014/main" id="{95A18D27-08D3-BFA1-3C14-6BD575F17427}"/>
              </a:ext>
            </a:extLst>
          </p:cNvPr>
          <p:cNvSpPr/>
          <p:nvPr/>
        </p:nvSpPr>
        <p:spPr>
          <a:xfrm>
            <a:off x="641181" y="2796258"/>
            <a:ext cx="3354457" cy="21567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293761F8-6BED-3F31-8154-93D08045E7BF}"/>
              </a:ext>
            </a:extLst>
          </p:cNvPr>
          <p:cNvCxnSpPr/>
          <p:nvPr/>
        </p:nvCxnSpPr>
        <p:spPr>
          <a:xfrm>
            <a:off x="4104860" y="3874653"/>
            <a:ext cx="591379" cy="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D198B1A7-4F42-D2DB-D4D2-89B20C7BA1DF}"/>
              </a:ext>
            </a:extLst>
          </p:cNvPr>
          <p:cNvCxnSpPr/>
          <p:nvPr/>
        </p:nvCxnSpPr>
        <p:spPr>
          <a:xfrm>
            <a:off x="6831098" y="3902004"/>
            <a:ext cx="7454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E23E7465-3CAB-84F4-4E79-C2B6F5F9ED23}"/>
              </a:ext>
            </a:extLst>
          </p:cNvPr>
          <p:cNvCxnSpPr/>
          <p:nvPr/>
        </p:nvCxnSpPr>
        <p:spPr>
          <a:xfrm>
            <a:off x="6831098" y="4361497"/>
            <a:ext cx="7454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6" name="Oval 215">
            <a:extLst>
              <a:ext uri="{FF2B5EF4-FFF2-40B4-BE49-F238E27FC236}">
                <a16:creationId xmlns:a16="http://schemas.microsoft.com/office/drawing/2014/main" id="{EBD45EFE-5365-0C9D-C1B4-51E7567A133A}"/>
              </a:ext>
            </a:extLst>
          </p:cNvPr>
          <p:cNvSpPr/>
          <p:nvPr/>
        </p:nvSpPr>
        <p:spPr>
          <a:xfrm>
            <a:off x="705436" y="928039"/>
            <a:ext cx="220873" cy="1905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25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0688E590-ED9B-0008-7281-CE22EA2B998B}"/>
              </a:ext>
            </a:extLst>
          </p:cNvPr>
          <p:cNvSpPr/>
          <p:nvPr/>
        </p:nvSpPr>
        <p:spPr>
          <a:xfrm>
            <a:off x="4713441" y="896518"/>
            <a:ext cx="220873" cy="1905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25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7DCB92E3-537A-CCEB-CFED-EFD0CA8CFF78}"/>
              </a:ext>
            </a:extLst>
          </p:cNvPr>
          <p:cNvSpPr/>
          <p:nvPr/>
        </p:nvSpPr>
        <p:spPr>
          <a:xfrm>
            <a:off x="717801" y="3184563"/>
            <a:ext cx="220873" cy="1905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25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14E92F85-D8C9-BB1E-17B4-4F4FBB157DD1}"/>
              </a:ext>
            </a:extLst>
          </p:cNvPr>
          <p:cNvSpPr/>
          <p:nvPr/>
        </p:nvSpPr>
        <p:spPr>
          <a:xfrm>
            <a:off x="4711366" y="3111330"/>
            <a:ext cx="220873" cy="1905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25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03185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437493" y="2313940"/>
            <a:ext cx="3765875" cy="5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Problem Finding</a:t>
            </a:r>
            <a:endParaRPr sz="28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oogle Shape;262;p33">
            <a:extLst>
              <a:ext uri="{FF2B5EF4-FFF2-40B4-BE49-F238E27FC236}">
                <a16:creationId xmlns:a16="http://schemas.microsoft.com/office/drawing/2014/main" id="{224745B9-F629-D895-D8F9-4787FFA1B01B}"/>
              </a:ext>
            </a:extLst>
          </p:cNvPr>
          <p:cNvGrpSpPr/>
          <p:nvPr/>
        </p:nvGrpSpPr>
        <p:grpSpPr>
          <a:xfrm flipH="1">
            <a:off x="-1" y="2365891"/>
            <a:ext cx="5546036" cy="113922"/>
            <a:chOff x="2220050" y="1547100"/>
            <a:chExt cx="4993500" cy="0"/>
          </a:xfrm>
        </p:grpSpPr>
        <p:cxnSp>
          <p:nvCxnSpPr>
            <p:cNvPr id="3" name="Google Shape;263;p33">
              <a:extLst>
                <a:ext uri="{FF2B5EF4-FFF2-40B4-BE49-F238E27FC236}">
                  <a16:creationId xmlns:a16="http://schemas.microsoft.com/office/drawing/2014/main" id="{77DA5F51-B28A-8E9F-152F-6ABA755565EA}"/>
                </a:ext>
              </a:extLst>
            </p:cNvPr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rgbClr val="F6683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264;p33">
              <a:extLst>
                <a:ext uri="{FF2B5EF4-FFF2-40B4-BE49-F238E27FC236}">
                  <a16:creationId xmlns:a16="http://schemas.microsoft.com/office/drawing/2014/main" id="{72BBEAA6-8C9B-4BFE-8EE3-3F2AAEC015A0}"/>
                </a:ext>
              </a:extLst>
            </p:cNvPr>
            <p:cNvCxnSpPr/>
            <p:nvPr/>
          </p:nvCxnSpPr>
          <p:spPr>
            <a:xfrm>
              <a:off x="2684450" y="1547100"/>
              <a:ext cx="452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D16A1D5B-C048-4DCB-0A05-FA722705C093}"/>
              </a:ext>
            </a:extLst>
          </p:cNvPr>
          <p:cNvSpPr txBox="1"/>
          <p:nvPr/>
        </p:nvSpPr>
        <p:spPr>
          <a:xfrm>
            <a:off x="508108" y="1594789"/>
            <a:ext cx="899398" cy="71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03</a:t>
            </a:r>
            <a:endParaRPr sz="40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69723675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9493B6-957E-2881-E80B-39BD8148B00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862495" y="4832183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9C5B562-6619-B73C-CDF2-107B18E15E0E}"/>
              </a:ext>
            </a:extLst>
          </p:cNvPr>
          <p:cNvGrpSpPr/>
          <p:nvPr/>
        </p:nvGrpSpPr>
        <p:grpSpPr>
          <a:xfrm rot="20929374">
            <a:off x="-127310" y="2479239"/>
            <a:ext cx="2196660" cy="2050505"/>
            <a:chOff x="378566" y="1147970"/>
            <a:chExt cx="3312305" cy="3203261"/>
          </a:xfrm>
        </p:grpSpPr>
        <p:grpSp>
          <p:nvGrpSpPr>
            <p:cNvPr id="3" name="그룹 51">
              <a:extLst>
                <a:ext uri="{FF2B5EF4-FFF2-40B4-BE49-F238E27FC236}">
                  <a16:creationId xmlns:a16="http://schemas.microsoft.com/office/drawing/2014/main" id="{5D7AA24F-F7B6-4FE4-98BA-C1F24F1CBFD5}"/>
                </a:ext>
              </a:extLst>
            </p:cNvPr>
            <p:cNvGrpSpPr/>
            <p:nvPr/>
          </p:nvGrpSpPr>
          <p:grpSpPr>
            <a:xfrm>
              <a:off x="378566" y="1147970"/>
              <a:ext cx="3279035" cy="3203261"/>
              <a:chOff x="247435" y="1319152"/>
              <a:chExt cx="3501470" cy="338943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28F83CA8-C124-4C73-BCB5-AB2B95356D64}"/>
                  </a:ext>
                </a:extLst>
              </p:cNvPr>
              <p:cNvGrpSpPr/>
              <p:nvPr/>
            </p:nvGrpSpPr>
            <p:grpSpPr>
              <a:xfrm>
                <a:off x="247435" y="2414619"/>
                <a:ext cx="3149101" cy="2293969"/>
                <a:chOff x="247435" y="2414619"/>
                <a:chExt cx="3149101" cy="2293969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E40369D2-84C6-4885-B4D4-27D0FCD1AE27}"/>
                    </a:ext>
                  </a:extLst>
                </p:cNvPr>
                <p:cNvSpPr/>
                <p:nvPr/>
              </p:nvSpPr>
              <p:spPr>
                <a:xfrm rot="2700000" flipH="1">
                  <a:off x="1034951" y="1627103"/>
                  <a:ext cx="1574070" cy="3149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070" h="3149101">
                      <a:moveTo>
                        <a:pt x="1396232" y="177838"/>
                      </a:moveTo>
                      <a:cubicBezTo>
                        <a:pt x="1732682" y="514288"/>
                        <a:pt x="1732682" y="1059782"/>
                        <a:pt x="1396232" y="1396232"/>
                      </a:cubicBezTo>
                      <a:cubicBezTo>
                        <a:pt x="1059782" y="1732681"/>
                        <a:pt x="514289" y="1732681"/>
                        <a:pt x="177839" y="1396232"/>
                      </a:cubicBezTo>
                      <a:cubicBezTo>
                        <a:pt x="-158611" y="1059782"/>
                        <a:pt x="-158611" y="514288"/>
                        <a:pt x="177839" y="177838"/>
                      </a:cubicBezTo>
                      <a:cubicBezTo>
                        <a:pt x="514289" y="-158611"/>
                        <a:pt x="1059782" y="-158611"/>
                        <a:pt x="1396232" y="177838"/>
                      </a:cubicBezTo>
                      <a:close/>
                      <a:moveTo>
                        <a:pt x="1574070" y="0"/>
                      </a:moveTo>
                      <a:cubicBezTo>
                        <a:pt x="1139403" y="-434668"/>
                        <a:pt x="434668" y="-434668"/>
                        <a:pt x="0" y="0"/>
                      </a:cubicBezTo>
                      <a:cubicBezTo>
                        <a:pt x="-434668" y="434667"/>
                        <a:pt x="-434668" y="1139403"/>
                        <a:pt x="0" y="1574070"/>
                      </a:cubicBezTo>
                      <a:cubicBezTo>
                        <a:pt x="149565" y="1723636"/>
                        <a:pt x="331107" y="1821737"/>
                        <a:pt x="522925" y="1867116"/>
                      </a:cubicBezTo>
                      <a:lnTo>
                        <a:pt x="522925" y="3149101"/>
                      </a:lnTo>
                      <a:lnTo>
                        <a:pt x="1051145" y="3149101"/>
                      </a:lnTo>
                      <a:lnTo>
                        <a:pt x="1051145" y="1867115"/>
                      </a:lnTo>
                      <a:cubicBezTo>
                        <a:pt x="1242964" y="1821737"/>
                        <a:pt x="1424505" y="1723636"/>
                        <a:pt x="1574070" y="1574070"/>
                      </a:cubicBezTo>
                      <a:cubicBezTo>
                        <a:pt x="2008738" y="1139403"/>
                        <a:pt x="2008738" y="434667"/>
                        <a:pt x="15740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900" dirty="0"/>
                </a:p>
              </p:txBody>
            </p:sp>
            <p:sp>
              <p:nvSpPr>
                <p:cNvPr id="14" name="Round Same Side Corner Rectangle 13">
                  <a:extLst>
                    <a:ext uri="{FF2B5EF4-FFF2-40B4-BE49-F238E27FC236}">
                      <a16:creationId xmlns:a16="http://schemas.microsoft.com/office/drawing/2014/main" id="{87E5FE35-BC61-4A9A-8511-07F02FE64058}"/>
                    </a:ext>
                  </a:extLst>
                </p:cNvPr>
                <p:cNvSpPr/>
                <p:nvPr/>
              </p:nvSpPr>
              <p:spPr>
                <a:xfrm rot="13500000" flipH="1">
                  <a:off x="299369" y="4293587"/>
                  <a:ext cx="528162" cy="30184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900" dirty="0"/>
                </a:p>
              </p:txBody>
            </p:sp>
          </p:grp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49272D67-CE39-48FB-8C01-6B100DE49ACD}"/>
                  </a:ext>
                </a:extLst>
              </p:cNvPr>
              <p:cNvSpPr/>
              <p:nvPr/>
            </p:nvSpPr>
            <p:spPr>
              <a:xfrm>
                <a:off x="2663032" y="3154795"/>
                <a:ext cx="656698" cy="656698"/>
              </a:xfrm>
              <a:prstGeom prst="ellipse">
                <a:avLst/>
              </a:prstGeom>
              <a:solidFill>
                <a:srgbClr val="F4932E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900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5E88C57D-0128-4BF4-A39C-362C219A1C42}"/>
                  </a:ext>
                </a:extLst>
              </p:cNvPr>
              <p:cNvSpPr/>
              <p:nvPr/>
            </p:nvSpPr>
            <p:spPr>
              <a:xfrm rot="2568914">
                <a:off x="2231740" y="1319152"/>
                <a:ext cx="656698" cy="65669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900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21C85F2-E052-43AF-9628-D2436E3752B2}"/>
                  </a:ext>
                </a:extLst>
              </p:cNvPr>
              <p:cNvSpPr/>
              <p:nvPr/>
            </p:nvSpPr>
            <p:spPr>
              <a:xfrm>
                <a:off x="3092207" y="2107473"/>
                <a:ext cx="656698" cy="656698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900" dirty="0"/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887B2730-CA16-4EFB-9AEF-CC0083AE56DD}"/>
                  </a:ext>
                </a:extLst>
              </p:cNvPr>
              <p:cNvSpPr txBox="1"/>
              <p:nvPr/>
            </p:nvSpPr>
            <p:spPr>
              <a:xfrm rot="670626">
                <a:off x="2627504" y="3396360"/>
                <a:ext cx="727752" cy="228936"/>
              </a:xfrm>
              <a:prstGeom prst="rect">
                <a:avLst/>
              </a:prstGeom>
              <a:noFill/>
            </p:spPr>
            <p:txBody>
              <a:bodyPr wrap="square" tIns="0" bIns="0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900" b="1" dirty="0">
                    <a:solidFill>
                      <a:schemeClr val="bg1"/>
                    </a:solidFill>
                    <a:cs typeface="Arial" pitchFamily="34" charset="0"/>
                  </a:rPr>
                  <a:t>C3</a:t>
                </a:r>
              </a:p>
            </p:txBody>
          </p:sp>
        </p:grpSp>
        <p:sp>
          <p:nvSpPr>
            <p:cNvPr id="15" name="TextBox 49">
              <a:extLst>
                <a:ext uri="{FF2B5EF4-FFF2-40B4-BE49-F238E27FC236}">
                  <a16:creationId xmlns:a16="http://schemas.microsoft.com/office/drawing/2014/main" id="{56EEE1A4-2B88-D4CA-85E0-CFD735BA9185}"/>
                </a:ext>
              </a:extLst>
            </p:cNvPr>
            <p:cNvSpPr txBox="1"/>
            <p:nvPr/>
          </p:nvSpPr>
          <p:spPr>
            <a:xfrm rot="670626">
              <a:off x="3009350" y="2118521"/>
              <a:ext cx="681521" cy="216361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 b="1" dirty="0">
                  <a:solidFill>
                    <a:schemeClr val="bg1"/>
                  </a:solidFill>
                  <a:cs typeface="Arial" pitchFamily="34" charset="0"/>
                </a:rPr>
                <a:t>C2</a:t>
              </a:r>
            </a:p>
          </p:txBody>
        </p:sp>
        <p:sp>
          <p:nvSpPr>
            <p:cNvPr id="19" name="TextBox 49">
              <a:extLst>
                <a:ext uri="{FF2B5EF4-FFF2-40B4-BE49-F238E27FC236}">
                  <a16:creationId xmlns:a16="http://schemas.microsoft.com/office/drawing/2014/main" id="{CA73D353-3EE4-C177-2448-C786548A4F3D}"/>
                </a:ext>
              </a:extLst>
            </p:cNvPr>
            <p:cNvSpPr txBox="1"/>
            <p:nvPr/>
          </p:nvSpPr>
          <p:spPr>
            <a:xfrm rot="670626">
              <a:off x="2036272" y="1339382"/>
              <a:ext cx="1003470" cy="216361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 b="1" dirty="0">
                  <a:solidFill>
                    <a:schemeClr val="bg1"/>
                  </a:solidFill>
                  <a:cs typeface="Arial" pitchFamily="34" charset="0"/>
                </a:rPr>
                <a:t>C1</a:t>
              </a:r>
            </a:p>
          </p:txBody>
        </p:sp>
      </p:grpSp>
      <p:sp>
        <p:nvSpPr>
          <p:cNvPr id="20" name="Google Shape;285;p66">
            <a:extLst>
              <a:ext uri="{FF2B5EF4-FFF2-40B4-BE49-F238E27FC236}">
                <a16:creationId xmlns:a16="http://schemas.microsoft.com/office/drawing/2014/main" id="{B18236C9-E4D4-0C22-F538-DBDF60031C17}"/>
              </a:ext>
            </a:extLst>
          </p:cNvPr>
          <p:cNvSpPr txBox="1"/>
          <p:nvPr/>
        </p:nvSpPr>
        <p:spPr>
          <a:xfrm>
            <a:off x="162630" y="207792"/>
            <a:ext cx="2515020" cy="706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Clustering</a:t>
            </a: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 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1026" name="Picture 2" descr="Free Vector | Group of young and old people">
            <a:extLst>
              <a:ext uri="{FF2B5EF4-FFF2-40B4-BE49-F238E27FC236}">
                <a16:creationId xmlns:a16="http://schemas.microsoft.com/office/drawing/2014/main" id="{B2BE1091-63CE-15C8-43BB-2ADA3DEE70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5" t="12916" r="10001" b="8591"/>
          <a:stretch/>
        </p:blipFill>
        <p:spPr bwMode="auto">
          <a:xfrm>
            <a:off x="767238" y="2992325"/>
            <a:ext cx="739322" cy="47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EFA21E8-AB76-60E0-253E-31D20B2164EB}"/>
              </a:ext>
            </a:extLst>
          </p:cNvPr>
          <p:cNvGrpSpPr/>
          <p:nvPr/>
        </p:nvGrpSpPr>
        <p:grpSpPr>
          <a:xfrm>
            <a:off x="2119745" y="2329654"/>
            <a:ext cx="2088000" cy="2253011"/>
            <a:chOff x="2051720" y="1635646"/>
            <a:chExt cx="2088000" cy="2253011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CDD2F2A-05BE-3CD7-122D-0C0D8DF408E9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96E9082-309D-8A37-ADC7-C154D7E3B16A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5865A6E-37FC-E34A-B6F7-62D4254A22C6}"/>
                </a:ext>
              </a:extLst>
            </p:cNvPr>
            <p:cNvGrpSpPr/>
            <p:nvPr/>
          </p:nvGrpSpPr>
          <p:grpSpPr>
            <a:xfrm>
              <a:off x="2130854" y="1805082"/>
              <a:ext cx="2008866" cy="1796144"/>
              <a:chOff x="2227884" y="1330362"/>
              <a:chExt cx="2835932" cy="1796144"/>
            </a:xfrm>
          </p:grpSpPr>
          <p:sp>
            <p:nvSpPr>
              <p:cNvPr id="41" name="TextBox 10">
                <a:extLst>
                  <a:ext uri="{FF2B5EF4-FFF2-40B4-BE49-F238E27FC236}">
                    <a16:creationId xmlns:a16="http://schemas.microsoft.com/office/drawing/2014/main" id="{C3722534-D16A-59BD-37B6-31A7C7752C12}"/>
                  </a:ext>
                </a:extLst>
              </p:cNvPr>
              <p:cNvSpPr txBox="1"/>
              <p:nvPr/>
            </p:nvSpPr>
            <p:spPr>
              <a:xfrm>
                <a:off x="2227884" y="1649178"/>
                <a:ext cx="283593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  <a:buSzPts val="1000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Karakteristik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: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Sebagian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besar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adalah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warga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senior.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Memiliki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pasangan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dan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tanggungan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Layanan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internet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berupa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fiber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optik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berpartisipasi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dalam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layanan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online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seperti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streaming TV dan film.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Kontrak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bulanan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dengan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penagihan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tanpa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kertas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dan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pembayaran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dengan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  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cek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elektronik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Biaya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bulanan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tinggi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endPara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2" name="TextBox 11">
                <a:extLst>
                  <a:ext uri="{FF2B5EF4-FFF2-40B4-BE49-F238E27FC236}">
                    <a16:creationId xmlns:a16="http://schemas.microsoft.com/office/drawing/2014/main" id="{C9D58075-0C19-A0AE-4452-F989621B3AEF}"/>
                  </a:ext>
                </a:extLst>
              </p:cNvPr>
              <p:cNvSpPr txBox="1"/>
              <p:nvPr/>
            </p:nvSpPr>
            <p:spPr>
              <a:xfrm>
                <a:off x="2227884" y="1330362"/>
                <a:ext cx="283593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Cluster 1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5475288-108F-16E6-1C06-CF55A7D866E2}"/>
              </a:ext>
            </a:extLst>
          </p:cNvPr>
          <p:cNvGrpSpPr/>
          <p:nvPr/>
        </p:nvGrpSpPr>
        <p:grpSpPr>
          <a:xfrm>
            <a:off x="4357806" y="2329654"/>
            <a:ext cx="2088000" cy="2253011"/>
            <a:chOff x="2051720" y="1635646"/>
            <a:chExt cx="2088000" cy="225301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6787D96-1001-F33F-2C01-A1F7122044C1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4F5F7DE-5795-140B-E020-80BE25F6C981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TextBox 24">
              <a:extLst>
                <a:ext uri="{FF2B5EF4-FFF2-40B4-BE49-F238E27FC236}">
                  <a16:creationId xmlns:a16="http://schemas.microsoft.com/office/drawing/2014/main" id="{7B811BE4-15D9-552A-00F4-3FC88CC2D785}"/>
                </a:ext>
              </a:extLst>
            </p:cNvPr>
            <p:cNvSpPr txBox="1"/>
            <p:nvPr/>
          </p:nvSpPr>
          <p:spPr>
            <a:xfrm>
              <a:off x="2130854" y="1805082"/>
              <a:ext cx="20088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Cluster 2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66FEA56-8115-FBD6-200D-80A228BE7AFC}"/>
              </a:ext>
            </a:extLst>
          </p:cNvPr>
          <p:cNvGrpSpPr/>
          <p:nvPr/>
        </p:nvGrpSpPr>
        <p:grpSpPr>
          <a:xfrm>
            <a:off x="6595867" y="2329654"/>
            <a:ext cx="2088000" cy="2253011"/>
            <a:chOff x="2051720" y="1635646"/>
            <a:chExt cx="2088000" cy="225301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389450-A426-3E7B-7448-8FF83A42B8B7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DBCE059-1F7E-54F9-CE55-27DDC8474340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TextBox 30">
              <a:extLst>
                <a:ext uri="{FF2B5EF4-FFF2-40B4-BE49-F238E27FC236}">
                  <a16:creationId xmlns:a16="http://schemas.microsoft.com/office/drawing/2014/main" id="{6C000324-53F2-451A-3218-1849051BFEC7}"/>
                </a:ext>
              </a:extLst>
            </p:cNvPr>
            <p:cNvSpPr txBox="1"/>
            <p:nvPr/>
          </p:nvSpPr>
          <p:spPr>
            <a:xfrm>
              <a:off x="2130854" y="1805082"/>
              <a:ext cx="20088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Cluster 3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27263A4B-C39F-2D6E-D588-7CB9C2CC9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439" y="1341616"/>
            <a:ext cx="1409868" cy="93932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3CE8DCA-523A-8BEE-55B4-E3AD20647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1805" y="1343081"/>
            <a:ext cx="1416123" cy="94475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3AB5490-D408-5909-04FE-FE0FE9FE6F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5250" y="1343294"/>
            <a:ext cx="1416123" cy="944543"/>
          </a:xfrm>
          <a:prstGeom prst="rect">
            <a:avLst/>
          </a:prstGeom>
        </p:spPr>
      </p:pic>
      <p:sp>
        <p:nvSpPr>
          <p:cNvPr id="49" name="TextBox 10">
            <a:extLst>
              <a:ext uri="{FF2B5EF4-FFF2-40B4-BE49-F238E27FC236}">
                <a16:creationId xmlns:a16="http://schemas.microsoft.com/office/drawing/2014/main" id="{96B3634D-76CF-8D71-375E-372E8CBFF9EB}"/>
              </a:ext>
            </a:extLst>
          </p:cNvPr>
          <p:cNvSpPr txBox="1"/>
          <p:nvPr/>
        </p:nvSpPr>
        <p:spPr>
          <a:xfrm>
            <a:off x="4361534" y="2817906"/>
            <a:ext cx="20088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  <a:buSzPts val="1000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Karakteristik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Campuran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senior dan non   senior.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pasangan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tanggungan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Layanan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internet DSL.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Partisipasi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bervariasi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dalam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fitur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keamanan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backup online.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Kontrak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beragam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metode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pembayaran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Biaya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rendah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hingga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sedang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endParaRPr lang="en-US" altLang="ko-KR" sz="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10">
            <a:extLst>
              <a:ext uri="{FF2B5EF4-FFF2-40B4-BE49-F238E27FC236}">
                <a16:creationId xmlns:a16="http://schemas.microsoft.com/office/drawing/2014/main" id="{27322A54-2351-4EE2-F6C9-419FC3C59021}"/>
              </a:ext>
            </a:extLst>
          </p:cNvPr>
          <p:cNvSpPr txBox="1"/>
          <p:nvPr/>
        </p:nvSpPr>
        <p:spPr>
          <a:xfrm>
            <a:off x="6675001" y="2840076"/>
            <a:ext cx="2008866" cy="160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  <a:buSzPts val="1000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Karakteristik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Sebagian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besar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non-senior.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Sedikit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atau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tidak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pasangan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tanggungan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Layanan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internet Fiber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optik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DSL.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Partisipasi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bervariasi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dalam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fitur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keamanan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cadangan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online.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Kontrak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penagihan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  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tanpa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kertas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pembayaran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cek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elektronik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Biaya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sedang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hingga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tinggi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endParaRPr lang="en-US" altLang="ko-KR" sz="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09109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52580" y="43744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201493" y="143639"/>
            <a:ext cx="1598908" cy="63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Cluster 1 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4E3DD2-1647-0B1C-AEAA-92FC84707B8A}"/>
              </a:ext>
            </a:extLst>
          </p:cNvPr>
          <p:cNvGrpSpPr/>
          <p:nvPr/>
        </p:nvGrpSpPr>
        <p:grpSpPr>
          <a:xfrm>
            <a:off x="841030" y="2052689"/>
            <a:ext cx="2088000" cy="2253011"/>
            <a:chOff x="2051720" y="1635646"/>
            <a:chExt cx="2088000" cy="225301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B122B2-F01A-8B61-C88D-B23FF03EC89A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850B669-44ED-7E83-C79B-6156C691DC47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69FEA67-9256-30B0-9B4A-327A42A83769}"/>
                </a:ext>
              </a:extLst>
            </p:cNvPr>
            <p:cNvGrpSpPr/>
            <p:nvPr/>
          </p:nvGrpSpPr>
          <p:grpSpPr>
            <a:xfrm>
              <a:off x="2130854" y="1805082"/>
              <a:ext cx="2008866" cy="1796144"/>
              <a:chOff x="2227884" y="1330362"/>
              <a:chExt cx="2835932" cy="1796144"/>
            </a:xfrm>
          </p:grpSpPr>
          <p:sp>
            <p:nvSpPr>
              <p:cNvPr id="7" name="TextBox 10">
                <a:extLst>
                  <a:ext uri="{FF2B5EF4-FFF2-40B4-BE49-F238E27FC236}">
                    <a16:creationId xmlns:a16="http://schemas.microsoft.com/office/drawing/2014/main" id="{D1C17400-10F6-D84A-7970-679F9567ACC5}"/>
                  </a:ext>
                </a:extLst>
              </p:cNvPr>
              <p:cNvSpPr txBox="1"/>
              <p:nvPr/>
            </p:nvSpPr>
            <p:spPr>
              <a:xfrm>
                <a:off x="2227884" y="1649178"/>
                <a:ext cx="283593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  <a:buSzPts val="1000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Karakteristik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: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Sebagian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besar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adalah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warga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senior.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Memiliki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pasangan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dan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tanggungan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Layanan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internet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berupa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fiber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optik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berpartisipasi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dalam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layanan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online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seperti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streaming TV dan film.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Kontrak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bulanan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dengan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penagihan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tanpa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kertas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dan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pembayaran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dengan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  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cek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elektronik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pPr marL="171450" lvl="0" indent="-171450">
                  <a:lnSpc>
                    <a:spcPct val="120000"/>
                  </a:lnSpc>
                  <a:buSzPts val="1000"/>
                  <a:buFont typeface="Arial" panose="020B0604020202020204" pitchFamily="34" charset="0"/>
                  <a:buChar char="•"/>
                </a:pP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Biaya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bulanan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r>
                  <a:rPr lang="en-ID" sz="700" dirty="0" err="1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tinggi</a:t>
                </a:r>
                <a:r>
                  <a:rPr lang="en-ID" sz="700" dirty="0">
                    <a:solidFill>
                      <a:srgbClr val="434343"/>
                    </a:solidFill>
                    <a:latin typeface="Inter"/>
                    <a:ea typeface="Inter"/>
                    <a:cs typeface="Inter"/>
                    <a:sym typeface="Inter"/>
                  </a:rPr>
                  <a:t>.</a:t>
                </a:r>
              </a:p>
              <a:p>
                <a:endPara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8" name="TextBox 11">
                <a:extLst>
                  <a:ext uri="{FF2B5EF4-FFF2-40B4-BE49-F238E27FC236}">
                    <a16:creationId xmlns:a16="http://schemas.microsoft.com/office/drawing/2014/main" id="{CF17811D-F581-7A9C-DEEC-87356BDB0EA5}"/>
                  </a:ext>
                </a:extLst>
              </p:cNvPr>
              <p:cNvSpPr txBox="1"/>
              <p:nvPr/>
            </p:nvSpPr>
            <p:spPr>
              <a:xfrm>
                <a:off x="2227884" y="1330362"/>
                <a:ext cx="283593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Cluster 1 (Senior Citizen) 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2CC5756-4D2C-390D-D5E1-2D4680CF3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535" y="1066329"/>
            <a:ext cx="1416123" cy="944543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72C76A8E-F6C1-41FC-0A3F-C2BDC423FC12}"/>
              </a:ext>
            </a:extLst>
          </p:cNvPr>
          <p:cNvSpPr/>
          <p:nvPr/>
        </p:nvSpPr>
        <p:spPr>
          <a:xfrm rot="18900000">
            <a:off x="4026094" y="1942127"/>
            <a:ext cx="395723" cy="369943"/>
          </a:xfrm>
          <a:prstGeom prst="rect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BCD509-94F8-CB01-2903-3B4BE710BFA4}"/>
              </a:ext>
            </a:extLst>
          </p:cNvPr>
          <p:cNvSpPr txBox="1"/>
          <p:nvPr/>
        </p:nvSpPr>
        <p:spPr>
          <a:xfrm>
            <a:off x="4007625" y="1993959"/>
            <a:ext cx="43266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105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A799C01-6C45-C9E9-EF19-86420B0C13F0}"/>
              </a:ext>
            </a:extLst>
          </p:cNvPr>
          <p:cNvGrpSpPr/>
          <p:nvPr/>
        </p:nvGrpSpPr>
        <p:grpSpPr>
          <a:xfrm>
            <a:off x="4640677" y="1717095"/>
            <a:ext cx="3120916" cy="594902"/>
            <a:chOff x="3233963" y="1954419"/>
            <a:chExt cx="2520767" cy="71951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A59B6B5-420A-F429-ADEA-03B847AE2972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1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Survei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Kepuasan</a:t>
              </a:r>
              <a:endPara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9DE0A08-4A0B-6FDF-FC45-8325CC39C35F}"/>
                </a:ext>
              </a:extLst>
            </p:cNvPr>
            <p:cNvSpPr txBox="1"/>
            <p:nvPr/>
          </p:nvSpPr>
          <p:spPr>
            <a:xfrm>
              <a:off x="3233963" y="2171403"/>
              <a:ext cx="2520767" cy="502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Melakukan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survei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kepuasan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mengidentifikasi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penyebab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ketidakpuasan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mereka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sperti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kecepatan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internet yang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turun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secara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tiba-tiba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/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tidak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stabil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,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sering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ada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ganngguan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signal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D3A2D342-04E0-87A4-3675-122F1106C5FC}"/>
              </a:ext>
            </a:extLst>
          </p:cNvPr>
          <p:cNvSpPr/>
          <p:nvPr/>
        </p:nvSpPr>
        <p:spPr>
          <a:xfrm rot="18900000">
            <a:off x="4026095" y="2558397"/>
            <a:ext cx="395723" cy="369943"/>
          </a:xfrm>
          <a:prstGeom prst="rect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1E33929-C4E3-A11A-742A-DFB1A919E328}"/>
              </a:ext>
            </a:extLst>
          </p:cNvPr>
          <p:cNvSpPr txBox="1"/>
          <p:nvPr/>
        </p:nvSpPr>
        <p:spPr>
          <a:xfrm>
            <a:off x="4007624" y="2612925"/>
            <a:ext cx="43266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105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CCCC629-1D99-5B40-C42A-EC92566D22B8}"/>
              </a:ext>
            </a:extLst>
          </p:cNvPr>
          <p:cNvGrpSpPr/>
          <p:nvPr/>
        </p:nvGrpSpPr>
        <p:grpSpPr>
          <a:xfrm>
            <a:off x="4640676" y="2435676"/>
            <a:ext cx="3534532" cy="702624"/>
            <a:chOff x="3233962" y="1954419"/>
            <a:chExt cx="2854845" cy="849803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EDD5999-B34E-2CD9-4D30-AD160285B7DE}"/>
                </a:ext>
              </a:extLst>
            </p:cNvPr>
            <p:cNvSpPr txBox="1"/>
            <p:nvPr/>
          </p:nvSpPr>
          <p:spPr>
            <a:xfrm>
              <a:off x="3233962" y="1954419"/>
              <a:ext cx="2854845" cy="31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Menawarkan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Paket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Kontrak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jangka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panjang</a:t>
              </a:r>
              <a:endPara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2B2B990-6959-EF5B-08BB-BC90123A76D0}"/>
                </a:ext>
              </a:extLst>
            </p:cNvPr>
            <p:cNvSpPr txBox="1"/>
            <p:nvPr/>
          </p:nvSpPr>
          <p:spPr>
            <a:xfrm>
              <a:off x="3233963" y="2171403"/>
              <a:ext cx="2520767" cy="632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paket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loyalitas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kontrak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jangka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panjang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seperti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mendapatkan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tambahan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kecepatan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up to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sekian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selama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3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bulan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bagi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telah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berlangganan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di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atas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3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tahun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,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memberlakukan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open all channel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selama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kurun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waktu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tertentu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event </a:t>
              </a:r>
              <a:r>
                <a:rPr lang="en-ID" sz="7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lebaran</a:t>
              </a:r>
              <a:r>
                <a:rPr lang="en-ID" sz="7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, natal</a:t>
              </a:r>
              <a:endPara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F2E56D6B-A41D-AA58-0B10-DC9DDF4C0625}"/>
              </a:ext>
            </a:extLst>
          </p:cNvPr>
          <p:cNvSpPr/>
          <p:nvPr/>
        </p:nvSpPr>
        <p:spPr>
          <a:xfrm rot="18900000">
            <a:off x="4061152" y="3253750"/>
            <a:ext cx="395723" cy="369943"/>
          </a:xfrm>
          <a:prstGeom prst="rect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4853F06-1A9E-7520-2710-6982F8D40BCE}"/>
              </a:ext>
            </a:extLst>
          </p:cNvPr>
          <p:cNvSpPr txBox="1"/>
          <p:nvPr/>
        </p:nvSpPr>
        <p:spPr>
          <a:xfrm>
            <a:off x="4030315" y="3317225"/>
            <a:ext cx="43266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105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37B3595-9A6F-40B9-9B1C-B8F2BCBCC9E2}"/>
              </a:ext>
            </a:extLst>
          </p:cNvPr>
          <p:cNvGrpSpPr/>
          <p:nvPr/>
        </p:nvGrpSpPr>
        <p:grpSpPr>
          <a:xfrm>
            <a:off x="4640676" y="3204439"/>
            <a:ext cx="3120916" cy="487181"/>
            <a:chOff x="3233963" y="1954419"/>
            <a:chExt cx="2520767" cy="58923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E318D74-03B3-CE75-4E72-6CBE0BF4814C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1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Diskon</a:t>
              </a:r>
              <a:endPara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4598115-8C80-665A-E8D3-35985E8E597E}"/>
                </a:ext>
              </a:extLst>
            </p:cNvPr>
            <p:cNvSpPr txBox="1"/>
            <p:nvPr/>
          </p:nvSpPr>
          <p:spPr>
            <a:xfrm>
              <a:off x="3233963" y="2171403"/>
              <a:ext cx="2520767" cy="372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Berikan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penawaran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khusus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atau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diskon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kepada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pelanggan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dalam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cluster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ini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untuk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meningkatkan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nilai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keseluruhan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layanan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68A494B9-E323-0769-B190-42D89E8622C2}"/>
              </a:ext>
            </a:extLst>
          </p:cNvPr>
          <p:cNvSpPr/>
          <p:nvPr/>
        </p:nvSpPr>
        <p:spPr>
          <a:xfrm rot="18900000">
            <a:off x="4061151" y="3901602"/>
            <a:ext cx="395723" cy="369943"/>
          </a:xfrm>
          <a:prstGeom prst="rect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0625E2-75E3-319E-C367-9A9C15AC4840}"/>
              </a:ext>
            </a:extLst>
          </p:cNvPr>
          <p:cNvSpPr txBox="1"/>
          <p:nvPr/>
        </p:nvSpPr>
        <p:spPr>
          <a:xfrm>
            <a:off x="4044216" y="3958999"/>
            <a:ext cx="43266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105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56F1655-7274-4E8C-FA6E-FEE42A33CA98}"/>
              </a:ext>
            </a:extLst>
          </p:cNvPr>
          <p:cNvGrpSpPr/>
          <p:nvPr/>
        </p:nvGrpSpPr>
        <p:grpSpPr>
          <a:xfrm>
            <a:off x="4607367" y="3815869"/>
            <a:ext cx="3534532" cy="748791"/>
            <a:chOff x="3233962" y="1954419"/>
            <a:chExt cx="2854845" cy="90564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2F08234-F5D1-CC8E-D830-C89C301FD12C}"/>
                </a:ext>
              </a:extLst>
            </p:cNvPr>
            <p:cNvSpPr txBox="1"/>
            <p:nvPr/>
          </p:nvSpPr>
          <p:spPr>
            <a:xfrm>
              <a:off x="3233962" y="1954419"/>
              <a:ext cx="2854845" cy="31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Meningkatkan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Komunikasi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05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Customer</a:t>
              </a:r>
              <a:endPara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4914F0D-2B12-286C-B999-479E96ACBA8E}"/>
                </a:ext>
              </a:extLst>
            </p:cNvPr>
            <p:cNvSpPr txBox="1"/>
            <p:nvPr/>
          </p:nvSpPr>
          <p:spPr>
            <a:xfrm>
              <a:off x="3233963" y="2171403"/>
              <a:ext cx="2520767" cy="688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Meningkatkan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komunikasi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mengenai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fitur-fitur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tambahan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dapat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meningkatkan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pengalaman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8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mereka</a:t>
              </a:r>
              <a:r>
                <a:rPr lang="en-ID" sz="8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lang="en-ID" sz="8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endPara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9" name="Google Shape;284;p66">
            <a:extLst>
              <a:ext uri="{FF2B5EF4-FFF2-40B4-BE49-F238E27FC236}">
                <a16:creationId xmlns:a16="http://schemas.microsoft.com/office/drawing/2014/main" id="{A6AA7B7E-2349-76BB-8F08-786EA1E551A7}"/>
              </a:ext>
            </a:extLst>
          </p:cNvPr>
          <p:cNvSpPr txBox="1"/>
          <p:nvPr/>
        </p:nvSpPr>
        <p:spPr>
          <a:xfrm>
            <a:off x="4044216" y="1218930"/>
            <a:ext cx="1362671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Suggestion</a:t>
            </a:r>
            <a:endParaRPr sz="15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086924908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808861" y="4749900"/>
            <a:ext cx="33513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285" name="Google Shape;285;p66"/>
          <p:cNvSpPr txBox="1"/>
          <p:nvPr/>
        </p:nvSpPr>
        <p:spPr>
          <a:xfrm>
            <a:off x="172501" y="145006"/>
            <a:ext cx="4043036" cy="63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Cluster </a:t>
            </a:r>
            <a:r>
              <a:rPr lang="en-US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2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1BF1296-8FB1-F08B-3576-8FE2C9E8C1EA}"/>
              </a:ext>
            </a:extLst>
          </p:cNvPr>
          <p:cNvGrpSpPr/>
          <p:nvPr/>
        </p:nvGrpSpPr>
        <p:grpSpPr>
          <a:xfrm>
            <a:off x="625662" y="2021541"/>
            <a:ext cx="2088000" cy="2253011"/>
            <a:chOff x="2051720" y="1635646"/>
            <a:chExt cx="2088000" cy="225301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26D6C49-E4E0-8438-4A07-75CD37EADF6D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28B9116-56C1-420A-BFB4-F6364F43E464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24">
              <a:extLst>
                <a:ext uri="{FF2B5EF4-FFF2-40B4-BE49-F238E27FC236}">
                  <a16:creationId xmlns:a16="http://schemas.microsoft.com/office/drawing/2014/main" id="{4D0002A6-DF2E-343E-BE98-92DE2B733F7C}"/>
                </a:ext>
              </a:extLst>
            </p:cNvPr>
            <p:cNvSpPr txBox="1"/>
            <p:nvPr/>
          </p:nvSpPr>
          <p:spPr>
            <a:xfrm>
              <a:off x="2130854" y="1805082"/>
              <a:ext cx="20088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Cluster 2 (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Campuran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79A70BB-7E8D-9086-2D34-434B70531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295" y="1033503"/>
            <a:ext cx="1409868" cy="939324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3C01950D-C439-2E3A-44A5-8C736000D544}"/>
              </a:ext>
            </a:extLst>
          </p:cNvPr>
          <p:cNvSpPr txBox="1"/>
          <p:nvPr/>
        </p:nvSpPr>
        <p:spPr>
          <a:xfrm>
            <a:off x="629390" y="2509793"/>
            <a:ext cx="20088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  <a:buSzPts val="1000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Karakteristik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Campuran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senior dan non   senior.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pasangan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tanggungan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Layanan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internet DSL.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Partisipasi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bervariasi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dalam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fitur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keamanan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backup online.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Kontrak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beragam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metode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pembayaran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Biaya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rendah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hingga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sedang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endParaRPr lang="en-US" altLang="ko-KR" sz="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2C164D-A2A3-8127-E0DB-CFF336F3DB34}"/>
              </a:ext>
            </a:extLst>
          </p:cNvPr>
          <p:cNvSpPr/>
          <p:nvPr/>
        </p:nvSpPr>
        <p:spPr>
          <a:xfrm rot="18900000">
            <a:off x="3959833" y="1627932"/>
            <a:ext cx="447436" cy="447436"/>
          </a:xfrm>
          <a:prstGeom prst="rect">
            <a:avLst/>
          </a:prstGeom>
          <a:solidFill>
            <a:schemeClr val="accent3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FDDA7A-F550-FD59-1160-8E2A1E133F87}"/>
              </a:ext>
            </a:extLst>
          </p:cNvPr>
          <p:cNvSpPr txBox="1"/>
          <p:nvPr/>
        </p:nvSpPr>
        <p:spPr>
          <a:xfrm>
            <a:off x="3938949" y="1713152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0D56298-C5B0-D1D8-495D-56DF7B00A3CB}"/>
              </a:ext>
            </a:extLst>
          </p:cNvPr>
          <p:cNvGrpSpPr/>
          <p:nvPr/>
        </p:nvGrpSpPr>
        <p:grpSpPr>
          <a:xfrm>
            <a:off x="4572000" y="1419995"/>
            <a:ext cx="3633533" cy="724815"/>
            <a:chOff x="3233963" y="1954419"/>
            <a:chExt cx="1400520" cy="72481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5C18C1-B534-0A43-58FE-195E2E18CD4A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Komunikasi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Customer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BC987F-AA9D-720B-D9B9-7701DDBAD6CA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meningkatkan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komunikasi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di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awal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customer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mengenai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syarat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dan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ketentuan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dari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kontrak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berlaku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meminimalisir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ketidak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puasan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di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awal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, 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19DDA0D4-D14C-FF95-DDF9-52D53CC9F80E}"/>
              </a:ext>
            </a:extLst>
          </p:cNvPr>
          <p:cNvSpPr/>
          <p:nvPr/>
        </p:nvSpPr>
        <p:spPr>
          <a:xfrm rot="18900000">
            <a:off x="3959830" y="2441841"/>
            <a:ext cx="447436" cy="447436"/>
          </a:xfrm>
          <a:prstGeom prst="rect">
            <a:avLst/>
          </a:prstGeom>
          <a:solidFill>
            <a:schemeClr val="accent3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3E17AE2-8FE3-5F5B-76F0-6328FFF27F5A}"/>
              </a:ext>
            </a:extLst>
          </p:cNvPr>
          <p:cNvSpPr txBox="1"/>
          <p:nvPr/>
        </p:nvSpPr>
        <p:spPr>
          <a:xfrm>
            <a:off x="3938946" y="2527061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03688F9-4E9F-8FFF-4C4B-008CC075570B}"/>
              </a:ext>
            </a:extLst>
          </p:cNvPr>
          <p:cNvGrpSpPr/>
          <p:nvPr/>
        </p:nvGrpSpPr>
        <p:grpSpPr>
          <a:xfrm>
            <a:off x="4571997" y="2233904"/>
            <a:ext cx="3633533" cy="586316"/>
            <a:chOff x="3233963" y="1954419"/>
            <a:chExt cx="1400520" cy="58631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25B2170-F250-A5D2-8EF6-7903DFF7F6FB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Menawarkan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Kontrak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Jangka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Panjang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E4835EB-2621-9D1F-8915-7F9CEF9B40CC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M</a:t>
              </a:r>
              <a:r>
                <a:rPr lang="en-ID" altLang="ko-KR" sz="900" dirty="0" err="1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engiformasikan</a:t>
              </a:r>
              <a:r>
                <a:rPr lang="en-ID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 </a:t>
              </a:r>
              <a:r>
                <a:rPr lang="en-ID" altLang="ko-KR" sz="900" dirty="0" err="1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keuntungan</a:t>
              </a:r>
              <a:r>
                <a:rPr lang="en-ID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 </a:t>
              </a:r>
              <a:r>
                <a:rPr lang="en-ID" altLang="ko-KR" sz="900" dirty="0" err="1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kontrak</a:t>
              </a:r>
              <a:r>
                <a:rPr lang="en-ID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 </a:t>
              </a:r>
              <a:r>
                <a:rPr lang="en-ID" altLang="ko-KR" sz="900" dirty="0" err="1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jangka</a:t>
              </a:r>
              <a:r>
                <a:rPr lang="en-ID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 Panjang </a:t>
              </a:r>
              <a:r>
                <a:rPr lang="en-ID" altLang="ko-KR" sz="900" dirty="0" err="1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kepada</a:t>
              </a:r>
              <a:r>
                <a:rPr lang="en-ID" altLang="ko-KR" sz="900" dirty="0">
                  <a:solidFill>
                    <a:srgbClr val="434343"/>
                  </a:solidFill>
                  <a:latin typeface="Inter"/>
                  <a:ea typeface="Inter"/>
                  <a:cs typeface="Arial" pitchFamily="34" charset="0"/>
                  <a:sym typeface="Inter"/>
                </a:rPr>
                <a:t> customer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2810128A-9B91-F881-CC6B-399C0F4790D2}"/>
              </a:ext>
            </a:extLst>
          </p:cNvPr>
          <p:cNvSpPr/>
          <p:nvPr/>
        </p:nvSpPr>
        <p:spPr>
          <a:xfrm rot="18900000">
            <a:off x="3959827" y="3217640"/>
            <a:ext cx="447436" cy="447436"/>
          </a:xfrm>
          <a:prstGeom prst="rect">
            <a:avLst/>
          </a:prstGeom>
          <a:solidFill>
            <a:schemeClr val="accent3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229D05F-927A-8FE6-257E-82A0852C6F36}"/>
              </a:ext>
            </a:extLst>
          </p:cNvPr>
          <p:cNvSpPr txBox="1"/>
          <p:nvPr/>
        </p:nvSpPr>
        <p:spPr>
          <a:xfrm>
            <a:off x="3938943" y="3302860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0B61A7E-00D6-6BAA-4D2C-15CB08FEEC3B}"/>
              </a:ext>
            </a:extLst>
          </p:cNvPr>
          <p:cNvGrpSpPr/>
          <p:nvPr/>
        </p:nvGrpSpPr>
        <p:grpSpPr>
          <a:xfrm>
            <a:off x="4571994" y="3009703"/>
            <a:ext cx="3633533" cy="1458799"/>
            <a:chOff x="3233963" y="1954419"/>
            <a:chExt cx="1400520" cy="145879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A0673F-46D8-D09D-9B3D-035EF872608B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1200" b="1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Onboarding dan </a:t>
              </a:r>
              <a:r>
                <a:rPr lang="en-ID" sz="1200" b="1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orientasi</a:t>
              </a:r>
              <a:r>
                <a:rPr lang="en-ID" sz="1200" b="1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1200" b="1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1200" b="1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Baru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F32F97D-FC0A-E348-C672-C83201A423BE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1241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buSzPts val="1000"/>
              </a:pP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Meningkatkan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onboarding dan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orientasi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baru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agar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mereka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memahami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layanan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baik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 Pada cluster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ini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rata-rata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tenur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pendek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(3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bulan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) dan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biaya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bulan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rendah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hingga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sedang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sehingga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meminilisir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churn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dapat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ditawarkan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paket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internet DSL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1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tahun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harga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terjangkau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dapat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menarik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tetap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berlangganan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lang="en-ID" sz="9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9" name="Google Shape;284;p66">
            <a:extLst>
              <a:ext uri="{FF2B5EF4-FFF2-40B4-BE49-F238E27FC236}">
                <a16:creationId xmlns:a16="http://schemas.microsoft.com/office/drawing/2014/main" id="{AF2114E1-6C72-D9EA-02B7-CD0A5C44A6B2}"/>
              </a:ext>
            </a:extLst>
          </p:cNvPr>
          <p:cNvSpPr txBox="1"/>
          <p:nvPr/>
        </p:nvSpPr>
        <p:spPr>
          <a:xfrm>
            <a:off x="3938943" y="921109"/>
            <a:ext cx="1362671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Suggestion</a:t>
            </a:r>
            <a:endParaRPr sz="15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9814297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5"/>
          <p:cNvSpPr txBox="1"/>
          <p:nvPr/>
        </p:nvSpPr>
        <p:spPr>
          <a:xfrm>
            <a:off x="0" y="20584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24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Introduction Telco</a:t>
            </a:r>
            <a:endParaRPr sz="24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4" name="Google Shape;274;p65"/>
          <p:cNvSpPr txBox="1"/>
          <p:nvPr/>
        </p:nvSpPr>
        <p:spPr>
          <a:xfrm>
            <a:off x="4767750" y="1490500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A</a:t>
            </a:r>
            <a:r>
              <a:rPr lang="en-ID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bout this Project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275" name="Google Shape;275;p65"/>
          <p:cNvSpPr txBox="1"/>
          <p:nvPr/>
        </p:nvSpPr>
        <p:spPr>
          <a:xfrm>
            <a:off x="4767750" y="1985200"/>
            <a:ext cx="3704700" cy="19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	This project uses dummy data based on a fictional telecommunication company. This fictional company provides internet, mobile and streaming services among other things. The dataset will be used twice. </a:t>
            </a:r>
            <a:r>
              <a:rPr lang="en-US" sz="12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Once to create a prediction model and once more to define customer segmentation based on churned customers.</a:t>
            </a:r>
            <a:endParaRPr sz="1200" b="0" i="0" u="none" strike="noStrike" cap="none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6" name="Google Shape;276;p65"/>
          <p:cNvSpPr txBox="1">
            <a:spLocks noGrp="1"/>
          </p:cNvSpPr>
          <p:nvPr>
            <p:ph type="sldNum" idx="12"/>
          </p:nvPr>
        </p:nvSpPr>
        <p:spPr>
          <a:xfrm>
            <a:off x="8874246" y="4822679"/>
            <a:ext cx="269754" cy="32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E95668C8-0507-46E2-4DD4-8089180CE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7" r="20267"/>
          <a:stretch>
            <a:fillRect/>
          </a:stretch>
        </p:blipFill>
        <p:spPr>
          <a:xfrm>
            <a:off x="0" y="1048578"/>
            <a:ext cx="3558235" cy="3115918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203498" y="183751"/>
            <a:ext cx="4043036" cy="63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Cluster </a:t>
            </a:r>
            <a:r>
              <a:rPr lang="en-US" sz="23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3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F7431E-A3AD-9ED0-9A4F-37683020F40D}"/>
              </a:ext>
            </a:extLst>
          </p:cNvPr>
          <p:cNvGrpSpPr/>
          <p:nvPr/>
        </p:nvGrpSpPr>
        <p:grpSpPr>
          <a:xfrm>
            <a:off x="339185" y="2319715"/>
            <a:ext cx="2088000" cy="2253011"/>
            <a:chOff x="2051720" y="1635646"/>
            <a:chExt cx="2088000" cy="225301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A097B8E-C940-0B24-3B44-02DF09827B7C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F8FB67B-9DE7-2213-FDFE-BF971BBE4EBB}"/>
                </a:ext>
              </a:extLst>
            </p:cNvPr>
            <p:cNvSpPr/>
            <p:nvPr/>
          </p:nvSpPr>
          <p:spPr>
            <a:xfrm>
              <a:off x="2051720" y="3816649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30">
              <a:extLst>
                <a:ext uri="{FF2B5EF4-FFF2-40B4-BE49-F238E27FC236}">
                  <a16:creationId xmlns:a16="http://schemas.microsoft.com/office/drawing/2014/main" id="{5C8FFD27-995C-092E-5228-BEA614514978}"/>
                </a:ext>
              </a:extLst>
            </p:cNvPr>
            <p:cNvSpPr txBox="1"/>
            <p:nvPr/>
          </p:nvSpPr>
          <p:spPr>
            <a:xfrm>
              <a:off x="2130854" y="1805082"/>
              <a:ext cx="20088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Cluster 3 (Young People)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ABF1F7A-C1EA-F1A4-2A2D-D5018877C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23" y="1333142"/>
            <a:ext cx="1416123" cy="944756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EA5E24CD-1E80-42C8-2A5E-E95C2583B34D}"/>
              </a:ext>
            </a:extLst>
          </p:cNvPr>
          <p:cNvSpPr txBox="1"/>
          <p:nvPr/>
        </p:nvSpPr>
        <p:spPr>
          <a:xfrm>
            <a:off x="418319" y="2830137"/>
            <a:ext cx="2008866" cy="160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  <a:buSzPts val="1000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Karakteristik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Sebagian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besar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non-senior.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Sedikit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atau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tidak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pasangan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tanggungan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Layanan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internet Fiber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optik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DSL.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Partisipasi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yang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bervariasi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dalam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fitur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keamanan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cadangan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online.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Kontrak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penagihan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    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tanpa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kertas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dan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pembayaran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dengan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cek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elektronik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Biaya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bulanan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sedang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hingga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7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tinggi</a:t>
            </a:r>
            <a:r>
              <a:rPr lang="en-ID" sz="7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endParaRPr lang="en-US" altLang="ko-KR" sz="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4514AE-842D-5700-014D-98FD8B023638}"/>
              </a:ext>
            </a:extLst>
          </p:cNvPr>
          <p:cNvSpPr/>
          <p:nvPr/>
        </p:nvSpPr>
        <p:spPr>
          <a:xfrm rot="18900000">
            <a:off x="3859248" y="2123427"/>
            <a:ext cx="447436" cy="447436"/>
          </a:xfrm>
          <a:prstGeom prst="rect">
            <a:avLst/>
          </a:prstGeom>
          <a:solidFill>
            <a:schemeClr val="accent4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3102C8-4507-3FF2-B6C8-B7619C19831A}"/>
              </a:ext>
            </a:extLst>
          </p:cNvPr>
          <p:cNvSpPr txBox="1"/>
          <p:nvPr/>
        </p:nvSpPr>
        <p:spPr>
          <a:xfrm>
            <a:off x="3838364" y="2208647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5E80EC-A514-F217-9884-E9FB1009EA7E}"/>
              </a:ext>
            </a:extLst>
          </p:cNvPr>
          <p:cNvGrpSpPr/>
          <p:nvPr/>
        </p:nvGrpSpPr>
        <p:grpSpPr>
          <a:xfrm>
            <a:off x="4471415" y="1915490"/>
            <a:ext cx="3186685" cy="724815"/>
            <a:chOff x="3233963" y="1954419"/>
            <a:chExt cx="1400520" cy="72481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ABE6B0-EA4E-D6FD-7121-6FD62804C0C0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Analisis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Ketidakpuasan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pelanggan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220D8D-7020-9A9F-0FCA-198D0CD6EA5F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mengetahui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pasti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apa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menjadi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ketidak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puasan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golongan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muda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ini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apakah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kualitas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dari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layanan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internet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atau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layanan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lainnya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8BBF861-08F4-B1D9-9DB6-1A3C04016937}"/>
              </a:ext>
            </a:extLst>
          </p:cNvPr>
          <p:cNvSpPr/>
          <p:nvPr/>
        </p:nvSpPr>
        <p:spPr>
          <a:xfrm rot="18900000">
            <a:off x="3859246" y="2891069"/>
            <a:ext cx="447436" cy="447436"/>
          </a:xfrm>
          <a:prstGeom prst="rect">
            <a:avLst/>
          </a:prstGeom>
          <a:solidFill>
            <a:schemeClr val="accent4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500BB0-4533-F8AA-3317-0A6DF0B4CDE8}"/>
              </a:ext>
            </a:extLst>
          </p:cNvPr>
          <p:cNvSpPr txBox="1"/>
          <p:nvPr/>
        </p:nvSpPr>
        <p:spPr>
          <a:xfrm>
            <a:off x="3838362" y="2976289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71E6AD-6578-F5E3-5F3F-D649D53BC48A}"/>
              </a:ext>
            </a:extLst>
          </p:cNvPr>
          <p:cNvGrpSpPr/>
          <p:nvPr/>
        </p:nvGrpSpPr>
        <p:grpSpPr>
          <a:xfrm>
            <a:off x="4471413" y="2683132"/>
            <a:ext cx="3186685" cy="724815"/>
            <a:chOff x="3233963" y="1954419"/>
            <a:chExt cx="1400520" cy="72481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6DC3A9-28A4-C774-5B51-70156B38A9EC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Layanan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Internet yang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Sesuai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DCADF8-CA41-46B3-F755-7AC26A27BD73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Mengkomunikasikan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layanan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internet yang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sesuai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golongan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ini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seperti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harga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paket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internet yang 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terjangkau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8FB51399-9D33-2FE6-C795-B30DDDC4201B}"/>
              </a:ext>
            </a:extLst>
          </p:cNvPr>
          <p:cNvSpPr/>
          <p:nvPr/>
        </p:nvSpPr>
        <p:spPr>
          <a:xfrm rot="18900000">
            <a:off x="3859244" y="3655273"/>
            <a:ext cx="447436" cy="447436"/>
          </a:xfrm>
          <a:prstGeom prst="rect">
            <a:avLst/>
          </a:prstGeom>
          <a:solidFill>
            <a:schemeClr val="accent4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64DE51-1F59-1176-7A55-B39764DE08F8}"/>
              </a:ext>
            </a:extLst>
          </p:cNvPr>
          <p:cNvSpPr txBox="1"/>
          <p:nvPr/>
        </p:nvSpPr>
        <p:spPr>
          <a:xfrm>
            <a:off x="3838360" y="3740493"/>
            <a:ext cx="48920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B565951-BC59-73C9-E0AB-FCCA6DE4CCCA}"/>
              </a:ext>
            </a:extLst>
          </p:cNvPr>
          <p:cNvGrpSpPr/>
          <p:nvPr/>
        </p:nvGrpSpPr>
        <p:grpSpPr>
          <a:xfrm>
            <a:off x="4471411" y="3447336"/>
            <a:ext cx="3892367" cy="724815"/>
            <a:chOff x="3233963" y="1954419"/>
            <a:chExt cx="1400520" cy="72481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52EA9F-AF44-AA86-C214-6AAE56ACFCF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Menyediakan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Variasi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dalam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pembayaran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tagihan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5C60E8-2242-D849-7B82-6E44A06EC85A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memperbaiki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proses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penagihan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dan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pertimbangkan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variasi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dalam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opsi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pembayaran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memudahkan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dalam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melakukan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proses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pembayaran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Google Shape;284;p66">
            <a:extLst>
              <a:ext uri="{FF2B5EF4-FFF2-40B4-BE49-F238E27FC236}">
                <a16:creationId xmlns:a16="http://schemas.microsoft.com/office/drawing/2014/main" id="{C98A5D13-74C9-53E5-15F6-500DDD19F203}"/>
              </a:ext>
            </a:extLst>
          </p:cNvPr>
          <p:cNvSpPr txBox="1"/>
          <p:nvPr/>
        </p:nvSpPr>
        <p:spPr>
          <a:xfrm>
            <a:off x="3838360" y="1424847"/>
            <a:ext cx="1362671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Suggestion</a:t>
            </a:r>
            <a:endParaRPr sz="15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51626350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437493" y="2313940"/>
            <a:ext cx="4531864" cy="5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Machine Learning Deploy</a:t>
            </a:r>
            <a:endParaRPr sz="28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oogle Shape;262;p33">
            <a:extLst>
              <a:ext uri="{FF2B5EF4-FFF2-40B4-BE49-F238E27FC236}">
                <a16:creationId xmlns:a16="http://schemas.microsoft.com/office/drawing/2014/main" id="{224745B9-F629-D895-D8F9-4787FFA1B01B}"/>
              </a:ext>
            </a:extLst>
          </p:cNvPr>
          <p:cNvGrpSpPr/>
          <p:nvPr/>
        </p:nvGrpSpPr>
        <p:grpSpPr>
          <a:xfrm flipH="1">
            <a:off x="-1" y="2365891"/>
            <a:ext cx="5546036" cy="113922"/>
            <a:chOff x="2220050" y="1547100"/>
            <a:chExt cx="4993500" cy="0"/>
          </a:xfrm>
        </p:grpSpPr>
        <p:cxnSp>
          <p:nvCxnSpPr>
            <p:cNvPr id="3" name="Google Shape;263;p33">
              <a:extLst>
                <a:ext uri="{FF2B5EF4-FFF2-40B4-BE49-F238E27FC236}">
                  <a16:creationId xmlns:a16="http://schemas.microsoft.com/office/drawing/2014/main" id="{77DA5F51-B28A-8E9F-152F-6ABA755565EA}"/>
                </a:ext>
              </a:extLst>
            </p:cNvPr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rgbClr val="F6683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264;p33">
              <a:extLst>
                <a:ext uri="{FF2B5EF4-FFF2-40B4-BE49-F238E27FC236}">
                  <a16:creationId xmlns:a16="http://schemas.microsoft.com/office/drawing/2014/main" id="{72BBEAA6-8C9B-4BFE-8EE3-3F2AAEC015A0}"/>
                </a:ext>
              </a:extLst>
            </p:cNvPr>
            <p:cNvCxnSpPr/>
            <p:nvPr/>
          </p:nvCxnSpPr>
          <p:spPr>
            <a:xfrm>
              <a:off x="2684450" y="1547100"/>
              <a:ext cx="452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D16A1D5B-C048-4DCB-0A05-FA722705C093}"/>
              </a:ext>
            </a:extLst>
          </p:cNvPr>
          <p:cNvSpPr txBox="1"/>
          <p:nvPr/>
        </p:nvSpPr>
        <p:spPr>
          <a:xfrm>
            <a:off x="508108" y="1594789"/>
            <a:ext cx="899398" cy="71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04</a:t>
            </a:r>
            <a:endParaRPr sz="40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DFFF51-6F27-EB2A-E6AE-59BA4D109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184" y="2980364"/>
            <a:ext cx="3345591" cy="11366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437592-C4FE-6216-9A00-FDB957D1A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5731" y="2829560"/>
            <a:ext cx="1647741" cy="106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26652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85" name="Google Shape;285;p66"/>
          <p:cNvSpPr txBox="1"/>
          <p:nvPr/>
        </p:nvSpPr>
        <p:spPr>
          <a:xfrm>
            <a:off x="437493" y="2313940"/>
            <a:ext cx="4531864" cy="5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Conclusion</a:t>
            </a:r>
            <a:endParaRPr sz="28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oogle Shape;262;p33">
            <a:extLst>
              <a:ext uri="{FF2B5EF4-FFF2-40B4-BE49-F238E27FC236}">
                <a16:creationId xmlns:a16="http://schemas.microsoft.com/office/drawing/2014/main" id="{224745B9-F629-D895-D8F9-4787FFA1B01B}"/>
              </a:ext>
            </a:extLst>
          </p:cNvPr>
          <p:cNvGrpSpPr/>
          <p:nvPr/>
        </p:nvGrpSpPr>
        <p:grpSpPr>
          <a:xfrm flipH="1">
            <a:off x="-1" y="2365891"/>
            <a:ext cx="5546036" cy="113922"/>
            <a:chOff x="2220050" y="1547100"/>
            <a:chExt cx="4993500" cy="0"/>
          </a:xfrm>
        </p:grpSpPr>
        <p:cxnSp>
          <p:nvCxnSpPr>
            <p:cNvPr id="3" name="Google Shape;263;p33">
              <a:extLst>
                <a:ext uri="{FF2B5EF4-FFF2-40B4-BE49-F238E27FC236}">
                  <a16:creationId xmlns:a16="http://schemas.microsoft.com/office/drawing/2014/main" id="{77DA5F51-B28A-8E9F-152F-6ABA755565EA}"/>
                </a:ext>
              </a:extLst>
            </p:cNvPr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rgbClr val="F6683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264;p33">
              <a:extLst>
                <a:ext uri="{FF2B5EF4-FFF2-40B4-BE49-F238E27FC236}">
                  <a16:creationId xmlns:a16="http://schemas.microsoft.com/office/drawing/2014/main" id="{72BBEAA6-8C9B-4BFE-8EE3-3F2AAEC015A0}"/>
                </a:ext>
              </a:extLst>
            </p:cNvPr>
            <p:cNvCxnSpPr/>
            <p:nvPr/>
          </p:nvCxnSpPr>
          <p:spPr>
            <a:xfrm>
              <a:off x="2684450" y="1547100"/>
              <a:ext cx="452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D16A1D5B-C048-4DCB-0A05-FA722705C093}"/>
              </a:ext>
            </a:extLst>
          </p:cNvPr>
          <p:cNvSpPr txBox="1"/>
          <p:nvPr/>
        </p:nvSpPr>
        <p:spPr>
          <a:xfrm>
            <a:off x="508108" y="1594789"/>
            <a:ext cx="899398" cy="71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05</a:t>
            </a:r>
            <a:endParaRPr sz="40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39622298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9568" y="293533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Conc</a:t>
            </a:r>
            <a:r>
              <a:rPr lang="en-US" altLang="ko-KR" sz="2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lusion</a:t>
            </a:r>
            <a:endParaRPr lang="ko-KR" altLang="en-US" sz="2400" b="1" dirty="0">
              <a:solidFill>
                <a:srgbClr val="0070C0"/>
              </a:solidFill>
              <a:latin typeface="+mj-lt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566" y="906960"/>
            <a:ext cx="2673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Ketiga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cluster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menunjukkan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kesamaan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dengan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memiliki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tenur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rata-rata yang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pendek</a:t>
            </a:r>
            <a:endParaRPr lang="en-ID" sz="1200" b="0" i="0" dirty="0">
              <a:solidFill>
                <a:schemeClr val="tx1"/>
              </a:solidFill>
              <a:effectLst/>
              <a:latin typeface="gg san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tx1"/>
                </a:solidFill>
                <a:latin typeface="gg sans"/>
              </a:rPr>
              <a:t>M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enunjukkan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tren</a:t>
            </a:r>
            <a:r>
              <a:rPr lang="en-ID" sz="1200" dirty="0">
                <a:solidFill>
                  <a:schemeClr val="tx1"/>
                </a:solidFill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pelanggan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untuk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mengakhiri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layanan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dengan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relatif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cepat</a:t>
            </a:r>
            <a:r>
              <a:rPr lang="en-ID" sz="1200" dirty="0">
                <a:solidFill>
                  <a:schemeClr val="tx1"/>
                </a:solidFill>
                <a:latin typeface="gg san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Layanan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internet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fiber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optik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menjadi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faktor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umum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di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antara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cluster,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menunjukkan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bahwa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layanan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ini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mungkin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memiliki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masalah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yang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menyebabkan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ketidakpuasan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 </a:t>
            </a:r>
            <a:r>
              <a:rPr lang="en-ID" sz="1200" b="0" i="0" dirty="0" err="1">
                <a:solidFill>
                  <a:schemeClr val="tx1"/>
                </a:solidFill>
                <a:effectLst/>
                <a:latin typeface="gg sans"/>
              </a:rPr>
              <a:t>pelanggan</a:t>
            </a:r>
            <a:r>
              <a:rPr lang="en-ID" sz="1200" b="0" i="0" dirty="0">
                <a:solidFill>
                  <a:schemeClr val="tx1"/>
                </a:solidFill>
                <a:effectLst/>
                <a:latin typeface="gg sans"/>
              </a:rPr>
              <a:t>.</a:t>
            </a:r>
            <a:endParaRPr lang="en-US" altLang="ko-KR" sz="1050" dirty="0">
              <a:solidFill>
                <a:schemeClr val="tx1"/>
              </a:solidFill>
              <a:cs typeface="Arial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FBD0F6F9-0E27-08B9-E27A-6111EFC2EE6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0754" r="10754"/>
          <a:stretch>
            <a:fillRect/>
          </a:stretch>
        </p:blipFill>
        <p:spPr/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DCB3C99-28C0-787A-BB57-357D75B7D2C3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3"/>
          <a:srcRect l="30403" r="30403"/>
          <a:stretch>
            <a:fillRect/>
          </a:stretch>
        </p:blipFill>
        <p:spPr/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D09BBCE-EBF4-5AE9-B945-56C85618D30E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4"/>
          <a:srcRect l="30381" r="30381"/>
          <a:stretch>
            <a:fillRect/>
          </a:stretch>
        </p:blipFill>
        <p:spPr/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3CF92C3-8B37-6DC8-1016-830147ED12C4}"/>
              </a:ext>
            </a:extLst>
          </p:cNvPr>
          <p:cNvGrpSpPr/>
          <p:nvPr/>
        </p:nvGrpSpPr>
        <p:grpSpPr>
          <a:xfrm>
            <a:off x="6539948" y="1169238"/>
            <a:ext cx="2494566" cy="472943"/>
            <a:chOff x="-1836693" y="2805158"/>
            <a:chExt cx="7416805" cy="63059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784FE8-991A-829C-EAAA-7321CDD8B22D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025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19E438-7DA6-B21C-E15B-161B62D35C6A}"/>
                </a:ext>
              </a:extLst>
            </p:cNvPr>
            <p:cNvSpPr txBox="1"/>
            <p:nvPr/>
          </p:nvSpPr>
          <p:spPr>
            <a:xfrm>
              <a:off x="-1704110" y="3109590"/>
              <a:ext cx="6605786" cy="326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lnSpc>
                  <a:spcPct val="120000"/>
                </a:lnSpc>
                <a:buSzPts val="1000"/>
              </a:pP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Selalu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tingkatkan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kualitas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layanan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dan jaga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komunikasi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terbuka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dengan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FC88270-6CC3-0AC8-CA75-4392AC7D0084}"/>
                </a:ext>
              </a:extLst>
            </p:cNvPr>
            <p:cNvSpPr txBox="1"/>
            <p:nvPr/>
          </p:nvSpPr>
          <p:spPr>
            <a:xfrm>
              <a:off x="-1809072" y="2805158"/>
              <a:ext cx="6604620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Meningkatkan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Kualitas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1365F34-3D18-6A84-F948-530DA34B9290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>
              <a:off x="-1836693" y="3099605"/>
              <a:ext cx="6869786" cy="0"/>
            </a:xfrm>
            <a:prstGeom prst="line">
              <a:avLst/>
            </a:prstGeom>
            <a:ln w="19050"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460777E-A1C8-4157-863B-C41B88B42317}"/>
              </a:ext>
            </a:extLst>
          </p:cNvPr>
          <p:cNvGrpSpPr/>
          <p:nvPr/>
        </p:nvGrpSpPr>
        <p:grpSpPr>
          <a:xfrm>
            <a:off x="6440558" y="2018772"/>
            <a:ext cx="2593956" cy="640611"/>
            <a:chOff x="-643406" y="2803200"/>
            <a:chExt cx="6223518" cy="85414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725FDC-D696-16C0-0E2D-52E9A1F329DD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025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69568ED-1D48-0BBA-1F4A-DF06A7D54B4B}"/>
                </a:ext>
              </a:extLst>
            </p:cNvPr>
            <p:cNvSpPr txBox="1"/>
            <p:nvPr/>
          </p:nvSpPr>
          <p:spPr>
            <a:xfrm>
              <a:off x="-186206" y="3109590"/>
              <a:ext cx="5087883" cy="547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lnSpc>
                  <a:spcPct val="120000"/>
                </a:lnSpc>
                <a:buSzPts val="1000"/>
              </a:pP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Pertimbangkan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program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loyalitas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atau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insentif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untuk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pelanggan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9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setia</a:t>
              </a:r>
              <a:r>
                <a:rPr lang="en-ID" sz="9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B6FF243-C013-FB26-91A4-60AE9772381C}"/>
                </a:ext>
              </a:extLst>
            </p:cNvPr>
            <p:cNvSpPr txBox="1"/>
            <p:nvPr/>
          </p:nvSpPr>
          <p:spPr>
            <a:xfrm>
              <a:off x="-231762" y="2803200"/>
              <a:ext cx="5086617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Mengembangkan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Produk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Bundling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83B7828-3F5F-D0D7-2C6F-F4979AC58F9A}"/>
                </a:ext>
              </a:extLst>
            </p:cNvPr>
            <p:cNvCxnSpPr>
              <a:cxnSpLocks/>
              <a:endCxn id="32" idx="2"/>
            </p:cNvCxnSpPr>
            <p:nvPr/>
          </p:nvCxnSpPr>
          <p:spPr>
            <a:xfrm flipV="1">
              <a:off x="-643406" y="3099605"/>
              <a:ext cx="5676499" cy="9985"/>
            </a:xfrm>
            <a:prstGeom prst="line">
              <a:avLst/>
            </a:prstGeom>
            <a:ln w="19050">
              <a:solidFill>
                <a:schemeClr val="accent3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044BE3E-B9A3-8B00-2F99-95684A51AAE1}"/>
              </a:ext>
            </a:extLst>
          </p:cNvPr>
          <p:cNvGrpSpPr/>
          <p:nvPr/>
        </p:nvGrpSpPr>
        <p:grpSpPr>
          <a:xfrm>
            <a:off x="6830339" y="2861897"/>
            <a:ext cx="2204172" cy="468496"/>
            <a:chOff x="-379659" y="2792704"/>
            <a:chExt cx="5959771" cy="624662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29C5185-FADB-A861-C350-24D98B5916C5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025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86B8C76-A851-B6E9-8E0D-32CC7B520CB3}"/>
                </a:ext>
              </a:extLst>
            </p:cNvPr>
            <p:cNvSpPr txBox="1"/>
            <p:nvPr/>
          </p:nvSpPr>
          <p:spPr>
            <a:xfrm>
              <a:off x="-360293" y="3109590"/>
              <a:ext cx="5261969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Monitor dan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tanggapi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umpan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balik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pelanggan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secara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teratur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508E82C-D99D-BAA4-894A-2505285C45A6}"/>
                </a:ext>
              </a:extLst>
            </p:cNvPr>
            <p:cNvSpPr txBox="1"/>
            <p:nvPr/>
          </p:nvSpPr>
          <p:spPr>
            <a:xfrm>
              <a:off x="-379659" y="2792704"/>
              <a:ext cx="5277612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Memonitor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Perbaikan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6B757A6-EC36-FF5C-8D60-7C8D29406608}"/>
                </a:ext>
              </a:extLst>
            </p:cNvPr>
            <p:cNvCxnSpPr>
              <a:cxnSpLocks/>
              <a:endCxn id="37" idx="2"/>
            </p:cNvCxnSpPr>
            <p:nvPr/>
          </p:nvCxnSpPr>
          <p:spPr>
            <a:xfrm flipV="1">
              <a:off x="-291139" y="3099605"/>
              <a:ext cx="5324232" cy="16044"/>
            </a:xfrm>
            <a:prstGeom prst="line">
              <a:avLst/>
            </a:prstGeom>
            <a:ln w="19050">
              <a:solidFill>
                <a:schemeClr val="accent2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047C164-1F05-F24A-755D-8F2AC9171837}"/>
              </a:ext>
            </a:extLst>
          </p:cNvPr>
          <p:cNvGrpSpPr/>
          <p:nvPr/>
        </p:nvGrpSpPr>
        <p:grpSpPr>
          <a:xfrm>
            <a:off x="6200065" y="3712965"/>
            <a:ext cx="2834448" cy="745428"/>
            <a:chOff x="-2083838" y="2792794"/>
            <a:chExt cx="7663950" cy="99390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0F88EE9-6CE3-54EB-823F-27C0DF3BB559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025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9E6BFCB-98F8-0AAA-6293-EC3EBAEAB34E}"/>
                </a:ext>
              </a:extLst>
            </p:cNvPr>
            <p:cNvSpPr txBox="1"/>
            <p:nvPr/>
          </p:nvSpPr>
          <p:spPr>
            <a:xfrm>
              <a:off x="-643405" y="3109590"/>
              <a:ext cx="5545081" cy="677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Memperkuat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layanan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pada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pelanggan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memberikan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dukungan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efektif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dan </a:t>
              </a:r>
              <a:r>
                <a:rPr lang="en-US" altLang="ko-KR" sz="9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responsif</a:t>
              </a:r>
              <a:r>
                <a:rPr lang="en-US" altLang="ko-KR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5145C71-7A9B-892E-4186-B41854E31D56}"/>
                </a:ext>
              </a:extLst>
            </p:cNvPr>
            <p:cNvSpPr txBox="1"/>
            <p:nvPr/>
          </p:nvSpPr>
          <p:spPr>
            <a:xfrm>
              <a:off x="-2083838" y="2792794"/>
              <a:ext cx="7166485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Meningkatkan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hubungan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baik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customer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51394D4-8418-A936-3CCB-F1F99EA1C395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>
              <a:off x="-1930751" y="3099605"/>
              <a:ext cx="6963845" cy="0"/>
            </a:xfrm>
            <a:prstGeom prst="line">
              <a:avLst/>
            </a:prstGeom>
            <a:ln w="19050">
              <a:solidFill>
                <a:schemeClr val="accent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Parallelogram 30">
            <a:extLst>
              <a:ext uri="{FF2B5EF4-FFF2-40B4-BE49-F238E27FC236}">
                <a16:creationId xmlns:a16="http://schemas.microsoft.com/office/drawing/2014/main" id="{D1D5FA91-8C22-971E-644A-82962B36425B}"/>
              </a:ext>
            </a:extLst>
          </p:cNvPr>
          <p:cNvSpPr/>
          <p:nvPr/>
        </p:nvSpPr>
        <p:spPr>
          <a:xfrm flipH="1">
            <a:off x="8880806" y="3853316"/>
            <a:ext cx="102348" cy="20806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7" name="Parallelogram 30">
            <a:extLst>
              <a:ext uri="{FF2B5EF4-FFF2-40B4-BE49-F238E27FC236}">
                <a16:creationId xmlns:a16="http://schemas.microsoft.com/office/drawing/2014/main" id="{6570C967-C137-236F-4DEA-591A5040B647}"/>
              </a:ext>
            </a:extLst>
          </p:cNvPr>
          <p:cNvSpPr/>
          <p:nvPr/>
        </p:nvSpPr>
        <p:spPr>
          <a:xfrm flipH="1">
            <a:off x="8882182" y="2995529"/>
            <a:ext cx="102348" cy="20806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8" name="Parallelogram 30">
            <a:extLst>
              <a:ext uri="{FF2B5EF4-FFF2-40B4-BE49-F238E27FC236}">
                <a16:creationId xmlns:a16="http://schemas.microsoft.com/office/drawing/2014/main" id="{37909749-0C14-2E63-9D91-3CAC94E7DF4F}"/>
              </a:ext>
            </a:extLst>
          </p:cNvPr>
          <p:cNvSpPr/>
          <p:nvPr/>
        </p:nvSpPr>
        <p:spPr>
          <a:xfrm flipH="1">
            <a:off x="8870866" y="2144783"/>
            <a:ext cx="102348" cy="20806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9" name="Parallelogram 30">
            <a:extLst>
              <a:ext uri="{FF2B5EF4-FFF2-40B4-BE49-F238E27FC236}">
                <a16:creationId xmlns:a16="http://schemas.microsoft.com/office/drawing/2014/main" id="{837A6348-F36B-ED08-DBC9-3BF9D4707D1D}"/>
              </a:ext>
            </a:extLst>
          </p:cNvPr>
          <p:cNvSpPr/>
          <p:nvPr/>
        </p:nvSpPr>
        <p:spPr>
          <a:xfrm flipH="1">
            <a:off x="8895718" y="1290847"/>
            <a:ext cx="102348" cy="20806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D9A424A-BA40-1B0B-96B2-E43E939F894E}"/>
              </a:ext>
            </a:extLst>
          </p:cNvPr>
          <p:cNvSpPr txBox="1"/>
          <p:nvPr/>
        </p:nvSpPr>
        <p:spPr>
          <a:xfrm>
            <a:off x="6468246" y="195046"/>
            <a:ext cx="2310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Rekomendasi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rgbClr val="0070C0"/>
                </a:solidFill>
                <a:latin typeface="+mj-lt"/>
                <a:cs typeface="Arial" pitchFamily="34" charset="0"/>
              </a:rPr>
              <a:t>Bisnis</a:t>
            </a:r>
            <a:endParaRPr lang="ko-KR" altLang="en-US" sz="2400" b="1" dirty="0">
              <a:solidFill>
                <a:srgbClr val="0070C0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225216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DA7A0C-C227-FBD8-A871-E967F88FFA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03ABEC7-F5FC-9B6D-6034-7CDCFC3E04D9}"/>
              </a:ext>
            </a:extLst>
          </p:cNvPr>
          <p:cNvGrpSpPr/>
          <p:nvPr/>
        </p:nvGrpSpPr>
        <p:grpSpPr>
          <a:xfrm>
            <a:off x="3763602" y="1779662"/>
            <a:ext cx="835293" cy="720080"/>
            <a:chOff x="3496214" y="1275606"/>
            <a:chExt cx="1060704" cy="914400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A2641D92-D6B5-6E70-ED24-9CAFF64895B4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rgbClr val="F4932E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2B6CD8CF-7B6F-0399-4F85-29E500054E84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FBC9DB6-5CD9-3082-44D3-D53A19067CE8}"/>
              </a:ext>
            </a:extLst>
          </p:cNvPr>
          <p:cNvGrpSpPr/>
          <p:nvPr/>
        </p:nvGrpSpPr>
        <p:grpSpPr>
          <a:xfrm>
            <a:off x="4521480" y="2265716"/>
            <a:ext cx="835293" cy="720080"/>
            <a:chOff x="3496214" y="1275606"/>
            <a:chExt cx="1060704" cy="914400"/>
          </a:xfrm>
        </p:grpSpPr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E2E5AA05-9292-AF98-EA0E-E5CDC915538C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rgbClr val="F4932E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0A4BDDC2-E26D-4EEF-7F85-042CA423FC0D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45128C3-76BE-8F3E-7F53-F045BCD5F8BE}"/>
              </a:ext>
            </a:extLst>
          </p:cNvPr>
          <p:cNvGrpSpPr/>
          <p:nvPr/>
        </p:nvGrpSpPr>
        <p:grpSpPr>
          <a:xfrm>
            <a:off x="3763602" y="2751770"/>
            <a:ext cx="835293" cy="720080"/>
            <a:chOff x="3496214" y="1275606"/>
            <a:chExt cx="1060704" cy="914400"/>
          </a:xfrm>
        </p:grpSpPr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50A78E33-B48F-9158-AD9D-31B953638638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rgbClr val="F4932E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A3B710D4-AEB6-D7C5-3AEC-14280080A98C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DB940A-E22A-09CF-924F-FA354A05DF85}"/>
              </a:ext>
            </a:extLst>
          </p:cNvPr>
          <p:cNvGrpSpPr/>
          <p:nvPr/>
        </p:nvGrpSpPr>
        <p:grpSpPr>
          <a:xfrm>
            <a:off x="3763602" y="3723878"/>
            <a:ext cx="835293" cy="720080"/>
            <a:chOff x="3496214" y="1275606"/>
            <a:chExt cx="1060704" cy="9144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3260308E-76EB-1ECA-7698-71D9E0032AF9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rgbClr val="F4932E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3D50EB37-769B-8C00-88FC-FF054465D445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AEEAE8-0193-D091-4279-B8F2A6F6C7D1}"/>
              </a:ext>
            </a:extLst>
          </p:cNvPr>
          <p:cNvGrpSpPr/>
          <p:nvPr/>
        </p:nvGrpSpPr>
        <p:grpSpPr>
          <a:xfrm>
            <a:off x="4521480" y="3237824"/>
            <a:ext cx="835293" cy="720080"/>
            <a:chOff x="3496214" y="1275606"/>
            <a:chExt cx="1060704" cy="9144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2CEFE899-D4DB-1A8B-B6F1-FF0380B26760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rgbClr val="F4932E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830E8CA7-68C3-4409-9BDF-B4AEFBC4530B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43DD978-E07E-D5EF-987F-4C9AA15A501F}"/>
              </a:ext>
            </a:extLst>
          </p:cNvPr>
          <p:cNvCxnSpPr/>
          <p:nvPr/>
        </p:nvCxnSpPr>
        <p:spPr>
          <a:xfrm>
            <a:off x="5356773" y="2625756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F902B93-E236-1604-0E7D-F1ECA0E4EBD1}"/>
              </a:ext>
            </a:extLst>
          </p:cNvPr>
          <p:cNvCxnSpPr/>
          <p:nvPr/>
        </p:nvCxnSpPr>
        <p:spPr>
          <a:xfrm>
            <a:off x="5356773" y="3597864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877831-5511-D8AF-2C5D-DB87B36248EB}"/>
              </a:ext>
            </a:extLst>
          </p:cNvPr>
          <p:cNvCxnSpPr/>
          <p:nvPr/>
        </p:nvCxnSpPr>
        <p:spPr>
          <a:xfrm flipH="1">
            <a:off x="731951" y="2139702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751EC6-EE92-7594-AE53-1ED526D66B51}"/>
              </a:ext>
            </a:extLst>
          </p:cNvPr>
          <p:cNvCxnSpPr/>
          <p:nvPr/>
        </p:nvCxnSpPr>
        <p:spPr>
          <a:xfrm flipH="1">
            <a:off x="731951" y="3111810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F45D8A-BCD0-758E-F7B7-B6DD57233EC6}"/>
              </a:ext>
            </a:extLst>
          </p:cNvPr>
          <p:cNvCxnSpPr/>
          <p:nvPr/>
        </p:nvCxnSpPr>
        <p:spPr>
          <a:xfrm flipH="1">
            <a:off x="731951" y="4083918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6">
            <a:extLst>
              <a:ext uri="{FF2B5EF4-FFF2-40B4-BE49-F238E27FC236}">
                <a16:creationId xmlns:a16="http://schemas.microsoft.com/office/drawing/2014/main" id="{64CA069E-C7A4-2B2F-D253-31D100AE1BE5}"/>
              </a:ext>
            </a:extLst>
          </p:cNvPr>
          <p:cNvSpPr/>
          <p:nvPr/>
        </p:nvSpPr>
        <p:spPr>
          <a:xfrm rot="2700000">
            <a:off x="4837709" y="3374213"/>
            <a:ext cx="223629" cy="4254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2580F0B-CC63-6482-69C3-11F948BF8574}"/>
              </a:ext>
            </a:extLst>
          </p:cNvPr>
          <p:cNvGrpSpPr/>
          <p:nvPr/>
        </p:nvGrpSpPr>
        <p:grpSpPr>
          <a:xfrm>
            <a:off x="973577" y="1233237"/>
            <a:ext cx="2592288" cy="734028"/>
            <a:chOff x="803640" y="3362835"/>
            <a:chExt cx="2059657" cy="73402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1F44FCE-3D9E-9053-B1B6-B7EA2305938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517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ID" sz="12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Data set </a:t>
              </a:r>
              <a:r>
                <a:rPr lang="en-ID" sz="12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kurang</a:t>
              </a:r>
              <a:r>
                <a:rPr lang="en-ID" sz="12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detail, </a:t>
              </a:r>
              <a:r>
                <a:rPr lang="en-ID" sz="12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tidak</a:t>
              </a:r>
              <a:r>
                <a:rPr lang="en-ID" sz="12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12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ada</a:t>
              </a:r>
              <a:r>
                <a:rPr lang="en-ID" sz="12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ID" sz="1200" dirty="0" err="1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umur</a:t>
              </a:r>
              <a:r>
                <a:rPr lang="en-ID" sz="1200" dirty="0">
                  <a:solidFill>
                    <a:srgbClr val="434343"/>
                  </a:solidFill>
                  <a:latin typeface="Inter"/>
                  <a:ea typeface="Inter"/>
                  <a:cs typeface="Inter"/>
                  <a:sym typeface="Inter"/>
                </a:rPr>
                <a:t> pada data customer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0A33151-9695-CAA2-6950-BEEF12F2D57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Keterbatasan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8E6F2C7-2640-46C4-A710-D944EC3981D7}"/>
              </a:ext>
            </a:extLst>
          </p:cNvPr>
          <p:cNvGrpSpPr/>
          <p:nvPr/>
        </p:nvGrpSpPr>
        <p:grpSpPr>
          <a:xfrm>
            <a:off x="973577" y="2219193"/>
            <a:ext cx="2592288" cy="678692"/>
            <a:chOff x="803640" y="3362835"/>
            <a:chExt cx="2059657" cy="67869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D2FAF04-FDE6-8E54-4739-AACD8DFD6D5E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Sulit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dalam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mencari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model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prediksi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nagus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sesuai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C781B0F-519B-77E2-BB10-233D16171FF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Prediksi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BF908A6-2025-90B2-DDF5-97488B74E9B7}"/>
              </a:ext>
            </a:extLst>
          </p:cNvPr>
          <p:cNvGrpSpPr/>
          <p:nvPr/>
        </p:nvGrpSpPr>
        <p:grpSpPr>
          <a:xfrm>
            <a:off x="755576" y="3205147"/>
            <a:ext cx="2810289" cy="1048024"/>
            <a:chOff x="803640" y="3362835"/>
            <a:chExt cx="2059657" cy="1048024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1C675EC-B864-C64F-1E7E-9F29A44F948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Dataset imbalance (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susah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bikin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model) in life scenario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datanya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bagus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tapi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pembuatan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model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agak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susah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072AF76-3426-D263-F4AC-1A95D948492E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Dataset Imbalance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A1B96EF-7206-0B72-1ED4-656575C43A7B}"/>
              </a:ext>
            </a:extLst>
          </p:cNvPr>
          <p:cNvGrpSpPr/>
          <p:nvPr/>
        </p:nvGrpSpPr>
        <p:grpSpPr>
          <a:xfrm>
            <a:off x="5580112" y="1726215"/>
            <a:ext cx="2592288" cy="678692"/>
            <a:chOff x="803640" y="3362835"/>
            <a:chExt cx="2059657" cy="67869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C49011-CF1D-DFB5-9739-0B7264B701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Keterbatasan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waktu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dalam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mengerjakan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final project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F2957ED-B8AF-87D2-AA1E-ED91EE38802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Time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E97003-3F86-61D2-D866-CD2EEED50FF6}"/>
              </a:ext>
            </a:extLst>
          </p:cNvPr>
          <p:cNvGrpSpPr/>
          <p:nvPr/>
        </p:nvGrpSpPr>
        <p:grpSpPr>
          <a:xfrm>
            <a:off x="5540325" y="3016975"/>
            <a:ext cx="2592288" cy="494026"/>
            <a:chOff x="803640" y="3362835"/>
            <a:chExt cx="2059657" cy="49402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2ECFE80-1FEC-ACF8-6FCB-735716218A8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A6D6D1E-7684-0F9B-8299-75BEDB3F16E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Keterbatasan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Teknis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3" name="Google Shape;449;p81">
            <a:extLst>
              <a:ext uri="{FF2B5EF4-FFF2-40B4-BE49-F238E27FC236}">
                <a16:creationId xmlns:a16="http://schemas.microsoft.com/office/drawing/2014/main" id="{F42F4B88-1EBB-0810-40A7-C17241912435}"/>
              </a:ext>
            </a:extLst>
          </p:cNvPr>
          <p:cNvSpPr txBox="1"/>
          <p:nvPr/>
        </p:nvSpPr>
        <p:spPr>
          <a:xfrm>
            <a:off x="3657461" y="374524"/>
            <a:ext cx="1882864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Challenges</a:t>
            </a:r>
            <a:endParaRPr sz="23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4" name="Rectangle 16">
            <a:extLst>
              <a:ext uri="{FF2B5EF4-FFF2-40B4-BE49-F238E27FC236}">
                <a16:creationId xmlns:a16="http://schemas.microsoft.com/office/drawing/2014/main" id="{DAD8AB11-B082-2C66-5BCC-D7514202FF3B}"/>
              </a:ext>
            </a:extLst>
          </p:cNvPr>
          <p:cNvSpPr/>
          <p:nvPr/>
        </p:nvSpPr>
        <p:spPr>
          <a:xfrm rot="2700000">
            <a:off x="4068506" y="1911438"/>
            <a:ext cx="223629" cy="4254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ardrop 1">
            <a:extLst>
              <a:ext uri="{FF2B5EF4-FFF2-40B4-BE49-F238E27FC236}">
                <a16:creationId xmlns:a16="http://schemas.microsoft.com/office/drawing/2014/main" id="{26E98B23-C545-579C-0625-AE07E3318014}"/>
              </a:ext>
            </a:extLst>
          </p:cNvPr>
          <p:cNvSpPr/>
          <p:nvPr/>
        </p:nvSpPr>
        <p:spPr>
          <a:xfrm rot="18805991">
            <a:off x="4768566" y="2435804"/>
            <a:ext cx="365117" cy="367257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6" name="Freeform 108">
            <a:extLst>
              <a:ext uri="{FF2B5EF4-FFF2-40B4-BE49-F238E27FC236}">
                <a16:creationId xmlns:a16="http://schemas.microsoft.com/office/drawing/2014/main" id="{597A3F7B-2806-4D17-36E2-9C73F44B69E2}"/>
              </a:ext>
            </a:extLst>
          </p:cNvPr>
          <p:cNvSpPr/>
          <p:nvPr/>
        </p:nvSpPr>
        <p:spPr>
          <a:xfrm>
            <a:off x="4016712" y="2934334"/>
            <a:ext cx="315507" cy="35495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8" name="Rectangle 16">
            <a:extLst>
              <a:ext uri="{FF2B5EF4-FFF2-40B4-BE49-F238E27FC236}">
                <a16:creationId xmlns:a16="http://schemas.microsoft.com/office/drawing/2014/main" id="{E3090553-D858-16D7-1006-AE586C0F4071}"/>
              </a:ext>
            </a:extLst>
          </p:cNvPr>
          <p:cNvSpPr/>
          <p:nvPr/>
        </p:nvSpPr>
        <p:spPr>
          <a:xfrm rot="2700000">
            <a:off x="4081308" y="3854428"/>
            <a:ext cx="223629" cy="4254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62448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3E9932F4-BF2F-6924-107E-CF5B50B8E653}"/>
              </a:ext>
            </a:extLst>
          </p:cNvPr>
          <p:cNvSpPr/>
          <p:nvPr/>
        </p:nvSpPr>
        <p:spPr>
          <a:xfrm>
            <a:off x="-5233" y="2003583"/>
            <a:ext cx="9201449" cy="1660960"/>
          </a:xfrm>
          <a:prstGeom prst="rect">
            <a:avLst/>
          </a:prstGeom>
          <a:solidFill>
            <a:srgbClr val="F066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E037B3F-D9EB-F88D-C3BB-5F2EB07A404D}"/>
              </a:ext>
            </a:extLst>
          </p:cNvPr>
          <p:cNvSpPr/>
          <p:nvPr/>
        </p:nvSpPr>
        <p:spPr>
          <a:xfrm>
            <a:off x="0" y="1910186"/>
            <a:ext cx="9201449" cy="45719"/>
          </a:xfrm>
          <a:prstGeom prst="rect">
            <a:avLst/>
          </a:prstGeom>
          <a:solidFill>
            <a:srgbClr val="F266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73" name="Google Shape;473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3401" y="4737170"/>
            <a:ext cx="244986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84"/>
          <p:cNvSpPr txBox="1"/>
          <p:nvPr/>
        </p:nvSpPr>
        <p:spPr>
          <a:xfrm>
            <a:off x="3057597" y="157687"/>
            <a:ext cx="4066466" cy="76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4800" b="0" i="0" u="none" strike="noStrike" cap="none" dirty="0">
                <a:solidFill>
                  <a:srgbClr val="FFFFFF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Thank You</a:t>
            </a:r>
            <a:endParaRPr sz="4800" b="0" i="0" u="none" strike="noStrike" cap="none" dirty="0">
              <a:solidFill>
                <a:srgbClr val="FFFFFF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75" name="Google Shape;475;p84"/>
          <p:cNvSpPr txBox="1">
            <a:spLocks noGrp="1"/>
          </p:cNvSpPr>
          <p:nvPr>
            <p:ph type="sldNum" idx="12"/>
          </p:nvPr>
        </p:nvSpPr>
        <p:spPr>
          <a:xfrm>
            <a:off x="8812977" y="4843793"/>
            <a:ext cx="369145" cy="311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sp>
        <p:nvSpPr>
          <p:cNvPr id="476" name="Google Shape;476;p84"/>
          <p:cNvSpPr txBox="1"/>
          <p:nvPr/>
        </p:nvSpPr>
        <p:spPr>
          <a:xfrm>
            <a:off x="2399071" y="3248522"/>
            <a:ext cx="1474622" cy="1062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Gilang </a:t>
            </a: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W.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lang="en"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</a:t>
            </a:r>
            <a:r>
              <a:rPr lang="en-ID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SBY</a:t>
            </a: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-001</a:t>
            </a:r>
            <a:endParaRPr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Engineer</a:t>
            </a: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8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0812 3267 8017</a:t>
            </a:r>
            <a:endParaRPr sz="8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800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gilang.wirad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@</a:t>
            </a:r>
            <a:r>
              <a:rPr lang="en-ID" sz="800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gmail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.com</a:t>
            </a:r>
            <a:endParaRPr sz="11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477" name="Google Shape;477;p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54775" y="4737170"/>
            <a:ext cx="284713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5899" y="4737170"/>
            <a:ext cx="198637" cy="20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8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8695" y="4737170"/>
            <a:ext cx="201948" cy="201168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84"/>
          <p:cNvSpPr txBox="1"/>
          <p:nvPr/>
        </p:nvSpPr>
        <p:spPr>
          <a:xfrm>
            <a:off x="1230650" y="4676208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84"/>
          <p:cNvSpPr txBox="1"/>
          <p:nvPr/>
        </p:nvSpPr>
        <p:spPr>
          <a:xfrm>
            <a:off x="3088375" y="4676208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Hacktiv8id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84"/>
          <p:cNvSpPr txBox="1"/>
          <p:nvPr/>
        </p:nvSpPr>
        <p:spPr>
          <a:xfrm>
            <a:off x="4946100" y="4676208"/>
            <a:ext cx="88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4"/>
          <p:cNvSpPr txBox="1"/>
          <p:nvPr/>
        </p:nvSpPr>
        <p:spPr>
          <a:xfrm>
            <a:off x="6704525" y="4676220"/>
            <a:ext cx="142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Hacktiv8 Indonesia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4"/>
          <p:cNvSpPr txBox="1"/>
          <p:nvPr/>
        </p:nvSpPr>
        <p:spPr>
          <a:xfrm>
            <a:off x="3939757" y="3271410"/>
            <a:ext cx="1431005" cy="111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Joshua OK</a:t>
            </a:r>
            <a:r>
              <a:rPr lang="en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>
              <a:buSzPts val="1000"/>
            </a:pPr>
            <a:endParaRPr lang="en-ID"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-ID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FTDS-SBY-001</a:t>
            </a:r>
            <a:endParaRPr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Scientist</a:t>
            </a: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</a:t>
            </a:r>
            <a:r>
              <a:rPr lang="en-US" sz="8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51 0315 0098</a:t>
            </a:r>
            <a:endParaRPr sz="8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800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jo.osaze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@</a:t>
            </a:r>
            <a:r>
              <a:rPr lang="en-ID" sz="800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gmail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.com</a:t>
            </a:r>
            <a:endParaRPr sz="11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85" name="Google Shape;485;p84"/>
          <p:cNvSpPr txBox="1"/>
          <p:nvPr/>
        </p:nvSpPr>
        <p:spPr>
          <a:xfrm>
            <a:off x="5456863" y="3268215"/>
            <a:ext cx="1728191" cy="111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Stephanus AS.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>
              <a:buSzPts val="1000"/>
            </a:pPr>
            <a:endParaRPr lang="en-ID"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>
              <a:buSzPts val="1000"/>
            </a:pPr>
            <a:r>
              <a:rPr lang="en-ID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FTDS-SBY-001</a:t>
            </a:r>
            <a:endParaRPr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</a:t>
            </a: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0877 0315 1157</a:t>
            </a:r>
            <a:endParaRPr sz="8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tephanus.adinata@</a:t>
            </a:r>
            <a:r>
              <a:rPr lang="en-ID" sz="800" dirty="0" err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gmail</a:t>
            </a:r>
            <a:r>
              <a:rPr lang="en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.com</a:t>
            </a:r>
            <a:endParaRPr sz="11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5" name="Google Shape;485;p84">
            <a:extLst>
              <a:ext uri="{FF2B5EF4-FFF2-40B4-BE49-F238E27FC236}">
                <a16:creationId xmlns:a16="http://schemas.microsoft.com/office/drawing/2014/main" id="{A4113D41-78ED-4CD8-9C6F-BDBEF3A729C7}"/>
              </a:ext>
            </a:extLst>
          </p:cNvPr>
          <p:cNvSpPr txBox="1"/>
          <p:nvPr/>
        </p:nvSpPr>
        <p:spPr>
          <a:xfrm>
            <a:off x="7272458" y="3257037"/>
            <a:ext cx="1524205" cy="111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Samuel C</a:t>
            </a:r>
            <a:r>
              <a:rPr lang="en" sz="16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S.</a:t>
            </a:r>
            <a:endParaRPr sz="1600" b="1" i="0" u="none" strike="noStrike" cap="none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lvl="0">
              <a:buSzPts val="1000"/>
            </a:pPr>
            <a:endParaRPr lang="en-ID"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lvl="0">
              <a:buSzPts val="1000"/>
            </a:pPr>
            <a:r>
              <a:rPr lang="en-ID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FTDS-SBY-001</a:t>
            </a:r>
            <a:endParaRPr sz="800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dirty="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Analyst </a:t>
            </a: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 b="0" i="0" u="none" strike="noStrike" cap="none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0811 3551 168</a:t>
            </a:r>
            <a:endParaRPr sz="800" b="0" i="0" u="none" strike="noStrike" cap="none" dirty="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D" sz="800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samchrissun94@gmail.com</a:t>
            </a:r>
            <a:endParaRPr sz="11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8" name="Google Shape;285;p66">
            <a:extLst>
              <a:ext uri="{FF2B5EF4-FFF2-40B4-BE49-F238E27FC236}">
                <a16:creationId xmlns:a16="http://schemas.microsoft.com/office/drawing/2014/main" id="{21ADDC7E-F252-17A4-6778-E6D340B6B593}"/>
              </a:ext>
            </a:extLst>
          </p:cNvPr>
          <p:cNvSpPr txBox="1"/>
          <p:nvPr/>
        </p:nvSpPr>
        <p:spPr>
          <a:xfrm>
            <a:off x="125777" y="1971529"/>
            <a:ext cx="1712107" cy="120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OUR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600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TEAM</a:t>
            </a:r>
            <a:endParaRPr sz="36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452" name="Rectangle: Rounded Corners 451">
            <a:extLst>
              <a:ext uri="{FF2B5EF4-FFF2-40B4-BE49-F238E27FC236}">
                <a16:creationId xmlns:a16="http://schemas.microsoft.com/office/drawing/2014/main" id="{0C4532C9-BF73-F13E-C014-FA4AF21B894D}"/>
              </a:ext>
            </a:extLst>
          </p:cNvPr>
          <p:cNvSpPr/>
          <p:nvPr/>
        </p:nvSpPr>
        <p:spPr>
          <a:xfrm>
            <a:off x="2471695" y="2131150"/>
            <a:ext cx="1020495" cy="1125887"/>
          </a:xfrm>
          <a:prstGeom prst="round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3" name="Rectangle: Rounded Corners 452">
            <a:extLst>
              <a:ext uri="{FF2B5EF4-FFF2-40B4-BE49-F238E27FC236}">
                <a16:creationId xmlns:a16="http://schemas.microsoft.com/office/drawing/2014/main" id="{6FC36E6E-38FB-EABD-C79B-0E68B2F5847B}"/>
              </a:ext>
            </a:extLst>
          </p:cNvPr>
          <p:cNvSpPr/>
          <p:nvPr/>
        </p:nvSpPr>
        <p:spPr>
          <a:xfrm>
            <a:off x="4070335" y="2134971"/>
            <a:ext cx="1020495" cy="1125887"/>
          </a:xfrm>
          <a:prstGeom prst="round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4" name="Rectangle: Rounded Corners 453">
            <a:extLst>
              <a:ext uri="{FF2B5EF4-FFF2-40B4-BE49-F238E27FC236}">
                <a16:creationId xmlns:a16="http://schemas.microsoft.com/office/drawing/2014/main" id="{CD39A389-2C56-33C5-90D1-913E252319E8}"/>
              </a:ext>
            </a:extLst>
          </p:cNvPr>
          <p:cNvSpPr/>
          <p:nvPr/>
        </p:nvSpPr>
        <p:spPr>
          <a:xfrm>
            <a:off x="5744647" y="2131890"/>
            <a:ext cx="1020495" cy="1125887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455" name="Rectangle: Rounded Corners 454">
            <a:extLst>
              <a:ext uri="{FF2B5EF4-FFF2-40B4-BE49-F238E27FC236}">
                <a16:creationId xmlns:a16="http://schemas.microsoft.com/office/drawing/2014/main" id="{CFA13CE3-2DF5-6A76-09DE-0720AF11BE97}"/>
              </a:ext>
            </a:extLst>
          </p:cNvPr>
          <p:cNvSpPr/>
          <p:nvPr/>
        </p:nvSpPr>
        <p:spPr>
          <a:xfrm>
            <a:off x="7390101" y="2120874"/>
            <a:ext cx="1020495" cy="1125887"/>
          </a:xfrm>
          <a:prstGeom prst="roundRect">
            <a:avLst/>
          </a:prstGeom>
          <a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461" name="Freeform: Shape 460">
            <a:extLst>
              <a:ext uri="{FF2B5EF4-FFF2-40B4-BE49-F238E27FC236}">
                <a16:creationId xmlns:a16="http://schemas.microsoft.com/office/drawing/2014/main" id="{A1E6A49D-2FA6-13C5-5220-F97B95937B9A}"/>
              </a:ext>
            </a:extLst>
          </p:cNvPr>
          <p:cNvSpPr>
            <a:spLocks/>
          </p:cNvSpPr>
          <p:nvPr/>
        </p:nvSpPr>
        <p:spPr bwMode="auto">
          <a:xfrm>
            <a:off x="113782" y="3129916"/>
            <a:ext cx="2076652" cy="533461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0"/>
          </a:p>
        </p:txBody>
      </p:sp>
      <p:pic>
        <p:nvPicPr>
          <p:cNvPr id="456" name="Picture 455">
            <a:extLst>
              <a:ext uri="{FF2B5EF4-FFF2-40B4-BE49-F238E27FC236}">
                <a16:creationId xmlns:a16="http://schemas.microsoft.com/office/drawing/2014/main" id="{77603215-0B43-558D-D50A-A1EDA9FF4C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2426" y="3133413"/>
            <a:ext cx="1374156" cy="106225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7A5659C-F2D5-1868-38EB-1367DB2B273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-1" r="-865" b="47959"/>
          <a:stretch/>
        </p:blipFill>
        <p:spPr>
          <a:xfrm>
            <a:off x="-5233" y="802998"/>
            <a:ext cx="860896" cy="669456"/>
          </a:xfrm>
          <a:prstGeom prst="rect">
            <a:avLst/>
          </a:prstGeom>
        </p:spPr>
      </p:pic>
      <p:sp>
        <p:nvSpPr>
          <p:cNvPr id="52" name="Google Shape;285;p66">
            <a:extLst>
              <a:ext uri="{FF2B5EF4-FFF2-40B4-BE49-F238E27FC236}">
                <a16:creationId xmlns:a16="http://schemas.microsoft.com/office/drawing/2014/main" id="{F254207E-988E-4A46-08D4-C29E57A57DDC}"/>
              </a:ext>
            </a:extLst>
          </p:cNvPr>
          <p:cNvSpPr txBox="1"/>
          <p:nvPr/>
        </p:nvSpPr>
        <p:spPr>
          <a:xfrm>
            <a:off x="-18720" y="197273"/>
            <a:ext cx="1047415" cy="544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our 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instructors</a:t>
            </a:r>
            <a:endParaRPr sz="12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pic>
        <p:nvPicPr>
          <p:cNvPr id="53" name="Picture Placeholder 3">
            <a:extLst>
              <a:ext uri="{FF2B5EF4-FFF2-40B4-BE49-F238E27FC236}">
                <a16:creationId xmlns:a16="http://schemas.microsoft.com/office/drawing/2014/main" id="{9EC6A5E5-2881-C1A0-F6B8-D75ECB8405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6" b="3776"/>
          <a:stretch>
            <a:fillRect/>
          </a:stretch>
        </p:blipFill>
        <p:spPr>
          <a:xfrm>
            <a:off x="800048" y="310436"/>
            <a:ext cx="1024786" cy="947552"/>
          </a:xfrm>
          <a:custGeom>
            <a:avLst/>
            <a:gdLst>
              <a:gd name="connsiteX0" fmla="*/ 4043260 w 6998756"/>
              <a:gd name="connsiteY0" fmla="*/ 5264682 h 6471290"/>
              <a:gd name="connsiteX1" fmla="*/ 4031821 w 6998756"/>
              <a:gd name="connsiteY1" fmla="*/ 5270785 h 6471290"/>
              <a:gd name="connsiteX2" fmla="*/ 4032292 w 6998756"/>
              <a:gd name="connsiteY2" fmla="*/ 5276701 h 6471290"/>
              <a:gd name="connsiteX3" fmla="*/ 4034244 w 6998756"/>
              <a:gd name="connsiteY3" fmla="*/ 5274954 h 6471290"/>
              <a:gd name="connsiteX4" fmla="*/ 4177955 w 6998756"/>
              <a:gd name="connsiteY4" fmla="*/ 5062815 h 6471290"/>
              <a:gd name="connsiteX5" fmla="*/ 4151119 w 6998756"/>
              <a:gd name="connsiteY5" fmla="*/ 5091007 h 6471290"/>
              <a:gd name="connsiteX6" fmla="*/ 4049761 w 6998756"/>
              <a:gd name="connsiteY6" fmla="*/ 5170256 h 6471290"/>
              <a:gd name="connsiteX7" fmla="*/ 4024029 w 6998756"/>
              <a:gd name="connsiteY7" fmla="*/ 5177366 h 6471290"/>
              <a:gd name="connsiteX8" fmla="*/ 4022926 w 6998756"/>
              <a:gd name="connsiteY8" fmla="*/ 5198446 h 6471290"/>
              <a:gd name="connsiteX9" fmla="*/ 4060897 w 6998756"/>
              <a:gd name="connsiteY9" fmla="*/ 5230028 h 6471290"/>
              <a:gd name="connsiteX10" fmla="*/ 4066183 w 6998756"/>
              <a:gd name="connsiteY10" fmla="*/ 5238570 h 6471290"/>
              <a:gd name="connsiteX11" fmla="*/ 4079684 w 6998756"/>
              <a:gd name="connsiteY11" fmla="*/ 5223190 h 6471290"/>
              <a:gd name="connsiteX12" fmla="*/ 4095970 w 6998756"/>
              <a:gd name="connsiteY12" fmla="*/ 5187245 h 6471290"/>
              <a:gd name="connsiteX13" fmla="*/ 4182101 w 6998756"/>
              <a:gd name="connsiteY13" fmla="*/ 5109429 h 6471290"/>
              <a:gd name="connsiteX14" fmla="*/ 4237020 w 6998756"/>
              <a:gd name="connsiteY14" fmla="*/ 5063016 h 6471290"/>
              <a:gd name="connsiteX15" fmla="*/ 4212822 w 6998756"/>
              <a:gd name="connsiteY15" fmla="*/ 5065367 h 6471290"/>
              <a:gd name="connsiteX16" fmla="*/ 4177955 w 6998756"/>
              <a:gd name="connsiteY16" fmla="*/ 5062815 h 6471290"/>
              <a:gd name="connsiteX17" fmla="*/ 5215197 w 6998756"/>
              <a:gd name="connsiteY17" fmla="*/ 4051921 h 6471290"/>
              <a:gd name="connsiteX18" fmla="*/ 5209287 w 6998756"/>
              <a:gd name="connsiteY18" fmla="*/ 4054961 h 6471290"/>
              <a:gd name="connsiteX19" fmla="*/ 5077055 w 6998756"/>
              <a:gd name="connsiteY19" fmla="*/ 4196673 h 6471290"/>
              <a:gd name="connsiteX20" fmla="*/ 5001206 w 6998756"/>
              <a:gd name="connsiteY20" fmla="*/ 4273031 h 6471290"/>
              <a:gd name="connsiteX21" fmla="*/ 4886981 w 6998756"/>
              <a:gd name="connsiteY21" fmla="*/ 4355836 h 6471290"/>
              <a:gd name="connsiteX22" fmla="*/ 4737493 w 6998756"/>
              <a:gd name="connsiteY22" fmla="*/ 4466390 h 6471290"/>
              <a:gd name="connsiteX23" fmla="*/ 4675172 w 6998756"/>
              <a:gd name="connsiteY23" fmla="*/ 4526545 h 6471290"/>
              <a:gd name="connsiteX24" fmla="*/ 4419003 w 6998756"/>
              <a:gd name="connsiteY24" fmla="*/ 4737211 h 6471290"/>
              <a:gd name="connsiteX25" fmla="*/ 4405257 w 6998756"/>
              <a:gd name="connsiteY25" fmla="*/ 4757629 h 6471290"/>
              <a:gd name="connsiteX26" fmla="*/ 4375773 w 6998756"/>
              <a:gd name="connsiteY26" fmla="*/ 4836413 h 6471290"/>
              <a:gd name="connsiteX27" fmla="*/ 4253140 w 6998756"/>
              <a:gd name="connsiteY27" fmla="*/ 4999107 h 6471290"/>
              <a:gd name="connsiteX28" fmla="*/ 4258591 w 6998756"/>
              <a:gd name="connsiteY28" fmla="*/ 5043850 h 6471290"/>
              <a:gd name="connsiteX29" fmla="*/ 4255556 w 6998756"/>
              <a:gd name="connsiteY29" fmla="*/ 5047350 h 6471290"/>
              <a:gd name="connsiteX30" fmla="*/ 4264823 w 6998756"/>
              <a:gd name="connsiteY30" fmla="*/ 5039519 h 6471290"/>
              <a:gd name="connsiteX31" fmla="*/ 4376726 w 6998756"/>
              <a:gd name="connsiteY31" fmla="*/ 4911330 h 6471290"/>
              <a:gd name="connsiteX32" fmla="*/ 4495294 w 6998756"/>
              <a:gd name="connsiteY32" fmla="*/ 4847795 h 6471290"/>
              <a:gd name="connsiteX33" fmla="*/ 4572211 w 6998756"/>
              <a:gd name="connsiteY33" fmla="*/ 4710384 h 6471290"/>
              <a:gd name="connsiteX34" fmla="*/ 4769783 w 6998756"/>
              <a:gd name="connsiteY34" fmla="*/ 4525049 h 6471290"/>
              <a:gd name="connsiteX35" fmla="*/ 4934059 w 6998756"/>
              <a:gd name="connsiteY35" fmla="*/ 4328278 h 6471290"/>
              <a:gd name="connsiteX36" fmla="*/ 4982961 w 6998756"/>
              <a:gd name="connsiteY36" fmla="*/ 4337626 h 6471290"/>
              <a:gd name="connsiteX37" fmla="*/ 5112069 w 6998756"/>
              <a:gd name="connsiteY37" fmla="*/ 4191493 h 6471290"/>
              <a:gd name="connsiteX38" fmla="*/ 1421611 w 6998756"/>
              <a:gd name="connsiteY38" fmla="*/ 2211251 h 6471290"/>
              <a:gd name="connsiteX39" fmla="*/ 1365366 w 6998756"/>
              <a:gd name="connsiteY39" fmla="*/ 2295734 h 6471290"/>
              <a:gd name="connsiteX40" fmla="*/ 1342943 w 6998756"/>
              <a:gd name="connsiteY40" fmla="*/ 2329145 h 6471290"/>
              <a:gd name="connsiteX41" fmla="*/ 1346081 w 6998756"/>
              <a:gd name="connsiteY41" fmla="*/ 2326178 h 6471290"/>
              <a:gd name="connsiteX42" fmla="*/ 1416062 w 6998756"/>
              <a:gd name="connsiteY42" fmla="*/ 2254923 h 6471290"/>
              <a:gd name="connsiteX43" fmla="*/ 1424962 w 6998756"/>
              <a:gd name="connsiteY43" fmla="*/ 2226134 h 6471290"/>
              <a:gd name="connsiteX44" fmla="*/ 1507160 w 6998756"/>
              <a:gd name="connsiteY44" fmla="*/ 2090249 h 6471290"/>
              <a:gd name="connsiteX45" fmla="*/ 1456732 w 6998756"/>
              <a:gd name="connsiteY45" fmla="*/ 2158498 h 6471290"/>
              <a:gd name="connsiteX46" fmla="*/ 1438688 w 6998756"/>
              <a:gd name="connsiteY46" fmla="*/ 2185602 h 6471290"/>
              <a:gd name="connsiteX47" fmla="*/ 1453739 w 6998756"/>
              <a:gd name="connsiteY47" fmla="*/ 2174973 h 6471290"/>
              <a:gd name="connsiteX48" fmla="*/ 1497217 w 6998756"/>
              <a:gd name="connsiteY48" fmla="*/ 2133545 h 6471290"/>
              <a:gd name="connsiteX49" fmla="*/ 1506065 w 6998756"/>
              <a:gd name="connsiteY49" fmla="*/ 2103875 h 6471290"/>
              <a:gd name="connsiteX50" fmla="*/ 2705909 w 6998756"/>
              <a:gd name="connsiteY50" fmla="*/ 892212 h 6471290"/>
              <a:gd name="connsiteX51" fmla="*/ 2531391 w 6998756"/>
              <a:gd name="connsiteY51" fmla="*/ 1067958 h 6471290"/>
              <a:gd name="connsiteX52" fmla="*/ 2527236 w 6998756"/>
              <a:gd name="connsiteY52" fmla="*/ 1071711 h 6471290"/>
              <a:gd name="connsiteX53" fmla="*/ 2540897 w 6998756"/>
              <a:gd name="connsiteY53" fmla="*/ 1082319 h 6471290"/>
              <a:gd name="connsiteX54" fmla="*/ 2608179 w 6998756"/>
              <a:gd name="connsiteY54" fmla="*/ 1057301 h 6471290"/>
              <a:gd name="connsiteX55" fmla="*/ 2608400 w 6998756"/>
              <a:gd name="connsiteY55" fmla="*/ 1053087 h 6471290"/>
              <a:gd name="connsiteX56" fmla="*/ 2661800 w 6998756"/>
              <a:gd name="connsiteY56" fmla="*/ 970335 h 6471290"/>
              <a:gd name="connsiteX57" fmla="*/ 2701077 w 6998756"/>
              <a:gd name="connsiteY57" fmla="*/ 926778 h 6471290"/>
              <a:gd name="connsiteX58" fmla="*/ 2690340 w 6998756"/>
              <a:gd name="connsiteY58" fmla="*/ 932395 h 6471290"/>
              <a:gd name="connsiteX59" fmla="*/ 2681987 w 6998756"/>
              <a:gd name="connsiteY59" fmla="*/ 941132 h 6471290"/>
              <a:gd name="connsiteX60" fmla="*/ 2692947 w 6998756"/>
              <a:gd name="connsiteY60" fmla="*/ 909186 h 6471290"/>
              <a:gd name="connsiteX61" fmla="*/ 2705909 w 6998756"/>
              <a:gd name="connsiteY61" fmla="*/ 892212 h 6471290"/>
              <a:gd name="connsiteX62" fmla="*/ 4540121 w 6998756"/>
              <a:gd name="connsiteY62" fmla="*/ 0 h 6471290"/>
              <a:gd name="connsiteX63" fmla="*/ 4614250 w 6998756"/>
              <a:gd name="connsiteY63" fmla="*/ 118030 h 6471290"/>
              <a:gd name="connsiteX64" fmla="*/ 4522491 w 6998756"/>
              <a:gd name="connsiteY64" fmla="*/ 417627 h 6471290"/>
              <a:gd name="connsiteX65" fmla="*/ 4470146 w 6998756"/>
              <a:gd name="connsiteY65" fmla="*/ 448710 h 6471290"/>
              <a:gd name="connsiteX66" fmla="*/ 4460369 w 6998756"/>
              <a:gd name="connsiteY66" fmla="*/ 393237 h 6471290"/>
              <a:gd name="connsiteX67" fmla="*/ 4471888 w 6998756"/>
              <a:gd name="connsiteY67" fmla="*/ 334651 h 6471290"/>
              <a:gd name="connsiteX68" fmla="*/ 4346608 w 6998756"/>
              <a:gd name="connsiteY68" fmla="*/ 547938 h 6471290"/>
              <a:gd name="connsiteX69" fmla="*/ 4409589 w 6998756"/>
              <a:gd name="connsiteY69" fmla="*/ 475135 h 6471290"/>
              <a:gd name="connsiteX70" fmla="*/ 4439977 w 6998756"/>
              <a:gd name="connsiteY70" fmla="*/ 459814 h 6471290"/>
              <a:gd name="connsiteX71" fmla="*/ 4472154 w 6998756"/>
              <a:gd name="connsiteY71" fmla="*/ 491091 h 6471290"/>
              <a:gd name="connsiteX72" fmla="*/ 4449975 w 6998756"/>
              <a:gd name="connsiteY72" fmla="*/ 511071 h 6471290"/>
              <a:gd name="connsiteX73" fmla="*/ 4431129 w 6998756"/>
              <a:gd name="connsiteY73" fmla="*/ 548132 h 6471290"/>
              <a:gd name="connsiteX74" fmla="*/ 4430269 w 6998756"/>
              <a:gd name="connsiteY74" fmla="*/ 645326 h 6471290"/>
              <a:gd name="connsiteX75" fmla="*/ 4395666 w 6998756"/>
              <a:gd name="connsiteY75" fmla="*/ 660427 h 6471290"/>
              <a:gd name="connsiteX76" fmla="*/ 4373488 w 6998756"/>
              <a:gd name="connsiteY76" fmla="*/ 680406 h 6471290"/>
              <a:gd name="connsiteX77" fmla="*/ 4414559 w 6998756"/>
              <a:gd name="connsiteY77" fmla="*/ 784020 h 6471290"/>
              <a:gd name="connsiteX78" fmla="*/ 4422767 w 6998756"/>
              <a:gd name="connsiteY78" fmla="*/ 788678 h 6471290"/>
              <a:gd name="connsiteX79" fmla="*/ 4429411 w 6998756"/>
              <a:gd name="connsiteY79" fmla="*/ 742520 h 6471290"/>
              <a:gd name="connsiteX80" fmla="*/ 4451809 w 6998756"/>
              <a:gd name="connsiteY80" fmla="*/ 718327 h 6471290"/>
              <a:gd name="connsiteX81" fmla="*/ 4467567 w 6998756"/>
              <a:gd name="connsiteY81" fmla="*/ 740289 h 6471290"/>
              <a:gd name="connsiteX82" fmla="*/ 4442321 w 6998756"/>
              <a:gd name="connsiteY82" fmla="*/ 899623 h 6471290"/>
              <a:gd name="connsiteX83" fmla="*/ 4556766 w 6998756"/>
              <a:gd name="connsiteY83" fmla="*/ 812602 h 6471290"/>
              <a:gd name="connsiteX84" fmla="*/ 4566521 w 6998756"/>
              <a:gd name="connsiteY84" fmla="*/ 787747 h 6471290"/>
              <a:gd name="connsiteX85" fmla="*/ 4618624 w 6998756"/>
              <a:gd name="connsiteY85" fmla="*/ 680552 h 6471290"/>
              <a:gd name="connsiteX86" fmla="*/ 4803157 w 6998756"/>
              <a:gd name="connsiteY86" fmla="*/ 546465 h 6471290"/>
              <a:gd name="connsiteX87" fmla="*/ 4865500 w 6998756"/>
              <a:gd name="connsiteY87" fmla="*/ 566639 h 6471290"/>
              <a:gd name="connsiteX88" fmla="*/ 4903482 w 6998756"/>
              <a:gd name="connsiteY88" fmla="*/ 729279 h 6471290"/>
              <a:gd name="connsiteX89" fmla="*/ 4937665 w 6998756"/>
              <a:gd name="connsiteY89" fmla="*/ 802942 h 6471290"/>
              <a:gd name="connsiteX90" fmla="*/ 4940801 w 6998756"/>
              <a:gd name="connsiteY90" fmla="*/ 904573 h 6471290"/>
              <a:gd name="connsiteX91" fmla="*/ 4928178 w 6998756"/>
              <a:gd name="connsiteY91" fmla="*/ 984237 h 6471290"/>
              <a:gd name="connsiteX92" fmla="*/ 5017798 w 6998756"/>
              <a:gd name="connsiteY92" fmla="*/ 967790 h 6471290"/>
              <a:gd name="connsiteX93" fmla="*/ 5223627 w 6998756"/>
              <a:gd name="connsiteY93" fmla="*/ 830590 h 6471290"/>
              <a:gd name="connsiteX94" fmla="*/ 5273324 w 6998756"/>
              <a:gd name="connsiteY94" fmla="*/ 850102 h 6471290"/>
              <a:gd name="connsiteX95" fmla="*/ 5288860 w 6998756"/>
              <a:gd name="connsiteY95" fmla="*/ 876281 h 6471290"/>
              <a:gd name="connsiteX96" fmla="*/ 5291114 w 6998756"/>
              <a:gd name="connsiteY96" fmla="*/ 994777 h 6471290"/>
              <a:gd name="connsiteX97" fmla="*/ 5099915 w 6998756"/>
              <a:gd name="connsiteY97" fmla="*/ 1094692 h 6471290"/>
              <a:gd name="connsiteX98" fmla="*/ 5072638 w 6998756"/>
              <a:gd name="connsiteY98" fmla="*/ 1131316 h 6471290"/>
              <a:gd name="connsiteX99" fmla="*/ 4999438 w 6998756"/>
              <a:gd name="connsiteY99" fmla="*/ 1157078 h 6471290"/>
              <a:gd name="connsiteX100" fmla="*/ 4965718 w 6998756"/>
              <a:gd name="connsiteY100" fmla="*/ 1155314 h 6471290"/>
              <a:gd name="connsiteX101" fmla="*/ 4968387 w 6998756"/>
              <a:gd name="connsiteY101" fmla="*/ 1185048 h 6471290"/>
              <a:gd name="connsiteX102" fmla="*/ 4962187 w 6998756"/>
              <a:gd name="connsiteY102" fmla="*/ 1222775 h 6471290"/>
              <a:gd name="connsiteX103" fmla="*/ 4968630 w 6998756"/>
              <a:gd name="connsiteY103" fmla="*/ 1261160 h 6471290"/>
              <a:gd name="connsiteX104" fmla="*/ 4897659 w 6998756"/>
              <a:gd name="connsiteY104" fmla="*/ 1325090 h 6471290"/>
              <a:gd name="connsiteX105" fmla="*/ 4890576 w 6998756"/>
              <a:gd name="connsiteY105" fmla="*/ 1379681 h 6471290"/>
              <a:gd name="connsiteX106" fmla="*/ 4970001 w 6998756"/>
              <a:gd name="connsiteY106" fmla="*/ 1396521 h 6471290"/>
              <a:gd name="connsiteX107" fmla="*/ 5066042 w 6998756"/>
              <a:gd name="connsiteY107" fmla="*/ 1338131 h 6471290"/>
              <a:gd name="connsiteX108" fmla="*/ 5203548 w 6998756"/>
              <a:gd name="connsiteY108" fmla="*/ 1214266 h 6471290"/>
              <a:gd name="connsiteX109" fmla="*/ 5384308 w 6998756"/>
              <a:gd name="connsiteY109" fmla="*/ 1071528 h 6471290"/>
              <a:gd name="connsiteX110" fmla="*/ 5422686 w 6998756"/>
              <a:gd name="connsiteY110" fmla="*/ 1065079 h 6471290"/>
              <a:gd name="connsiteX111" fmla="*/ 5458392 w 6998756"/>
              <a:gd name="connsiteY111" fmla="*/ 1028897 h 6471290"/>
              <a:gd name="connsiteX112" fmla="*/ 5476575 w 6998756"/>
              <a:gd name="connsiteY112" fmla="*/ 1004483 h 6471290"/>
              <a:gd name="connsiteX113" fmla="*/ 5665325 w 6998756"/>
              <a:gd name="connsiteY113" fmla="*/ 870617 h 6471290"/>
              <a:gd name="connsiteX114" fmla="*/ 5929480 w 6998756"/>
              <a:gd name="connsiteY114" fmla="*/ 668826 h 6471290"/>
              <a:gd name="connsiteX115" fmla="*/ 5977391 w 6998756"/>
              <a:gd name="connsiteY115" fmla="*/ 641737 h 6471290"/>
              <a:gd name="connsiteX116" fmla="*/ 6012458 w 6998756"/>
              <a:gd name="connsiteY116" fmla="*/ 698534 h 6471290"/>
              <a:gd name="connsiteX117" fmla="*/ 6022477 w 6998756"/>
              <a:gd name="connsiteY117" fmla="*/ 830120 h 6471290"/>
              <a:gd name="connsiteX118" fmla="*/ 5954177 w 6998756"/>
              <a:gd name="connsiteY118" fmla="*/ 923784 h 6471290"/>
              <a:gd name="connsiteX119" fmla="*/ 5919354 w 6998756"/>
              <a:gd name="connsiteY119" fmla="*/ 943099 h 6471290"/>
              <a:gd name="connsiteX120" fmla="*/ 5827969 w 6998756"/>
              <a:gd name="connsiteY120" fmla="*/ 993278 h 6471290"/>
              <a:gd name="connsiteX121" fmla="*/ 5820886 w 6998756"/>
              <a:gd name="connsiteY121" fmla="*/ 1047868 h 6471290"/>
              <a:gd name="connsiteX122" fmla="*/ 5823556 w 6998756"/>
              <a:gd name="connsiteY122" fmla="*/ 1077603 h 6471290"/>
              <a:gd name="connsiteX123" fmla="*/ 5790056 w 6998756"/>
              <a:gd name="connsiteY123" fmla="*/ 1071622 h 6471290"/>
              <a:gd name="connsiteX124" fmla="*/ 5725727 w 6998756"/>
              <a:gd name="connsiteY124" fmla="*/ 1089395 h 6471290"/>
              <a:gd name="connsiteX125" fmla="*/ 5575820 w 6998756"/>
              <a:gd name="connsiteY125" fmla="*/ 1288707 h 6471290"/>
              <a:gd name="connsiteX126" fmla="*/ 5520164 w 6998756"/>
              <a:gd name="connsiteY126" fmla="*/ 1383033 h 6471290"/>
              <a:gd name="connsiteX127" fmla="*/ 5527489 w 6998756"/>
              <a:gd name="connsiteY127" fmla="*/ 1404557 h 6471290"/>
              <a:gd name="connsiteX128" fmla="*/ 5577629 w 6998756"/>
              <a:gd name="connsiteY128" fmla="*/ 1415637 h 6471290"/>
              <a:gd name="connsiteX129" fmla="*/ 5600251 w 6998756"/>
              <a:gd name="connsiteY129" fmla="*/ 1387225 h 6471290"/>
              <a:gd name="connsiteX130" fmla="*/ 5628408 w 6998756"/>
              <a:gd name="connsiteY130" fmla="*/ 1333739 h 6471290"/>
              <a:gd name="connsiteX131" fmla="*/ 5808728 w 6998756"/>
              <a:gd name="connsiteY131" fmla="*/ 1199431 h 6471290"/>
              <a:gd name="connsiteX132" fmla="*/ 5855534 w 6998756"/>
              <a:gd name="connsiteY132" fmla="*/ 1193424 h 6471290"/>
              <a:gd name="connsiteX133" fmla="*/ 5932730 w 6998756"/>
              <a:gd name="connsiteY133" fmla="*/ 1172099 h 6471290"/>
              <a:gd name="connsiteX134" fmla="*/ 6029455 w 6998756"/>
              <a:gd name="connsiteY134" fmla="*/ 1181389 h 6471290"/>
              <a:gd name="connsiteX135" fmla="*/ 6058961 w 6998756"/>
              <a:gd name="connsiteY135" fmla="*/ 1182933 h 6471290"/>
              <a:gd name="connsiteX136" fmla="*/ 6186713 w 6998756"/>
              <a:gd name="connsiteY136" fmla="*/ 1083924 h 6471290"/>
              <a:gd name="connsiteX137" fmla="*/ 6438885 w 6998756"/>
              <a:gd name="connsiteY137" fmla="*/ 868823 h 6471290"/>
              <a:gd name="connsiteX138" fmla="*/ 6623641 w 6998756"/>
              <a:gd name="connsiteY138" fmla="*/ 730519 h 6471290"/>
              <a:gd name="connsiteX139" fmla="*/ 6660010 w 6998756"/>
              <a:gd name="connsiteY139" fmla="*/ 681689 h 6471290"/>
              <a:gd name="connsiteX140" fmla="*/ 6725441 w 6998756"/>
              <a:gd name="connsiteY140" fmla="*/ 642837 h 6471290"/>
              <a:gd name="connsiteX141" fmla="*/ 6751613 w 6998756"/>
              <a:gd name="connsiteY141" fmla="*/ 627295 h 6471290"/>
              <a:gd name="connsiteX142" fmla="*/ 6811706 w 6998756"/>
              <a:gd name="connsiteY142" fmla="*/ 528973 h 6471290"/>
              <a:gd name="connsiteX143" fmla="*/ 6877801 w 6998756"/>
              <a:gd name="connsiteY143" fmla="*/ 477473 h 6471290"/>
              <a:gd name="connsiteX144" fmla="*/ 6939481 w 6998756"/>
              <a:gd name="connsiteY144" fmla="*/ 510294 h 6471290"/>
              <a:gd name="connsiteX145" fmla="*/ 6950581 w 6998756"/>
              <a:gd name="connsiteY145" fmla="*/ 540469 h 6471290"/>
              <a:gd name="connsiteX146" fmla="*/ 6983000 w 6998756"/>
              <a:gd name="connsiteY146" fmla="*/ 647858 h 6471290"/>
              <a:gd name="connsiteX147" fmla="*/ 6803806 w 6998756"/>
              <a:gd name="connsiteY147" fmla="*/ 841415 h 6471290"/>
              <a:gd name="connsiteX148" fmla="*/ 6750800 w 6998756"/>
              <a:gd name="connsiteY148" fmla="*/ 885146 h 6471290"/>
              <a:gd name="connsiteX149" fmla="*/ 6556314 w 6998756"/>
              <a:gd name="connsiteY149" fmla="*/ 1128634 h 6471290"/>
              <a:gd name="connsiteX150" fmla="*/ 6498231 w 6998756"/>
              <a:gd name="connsiteY150" fmla="*/ 1269339 h 6471290"/>
              <a:gd name="connsiteX151" fmla="*/ 6469852 w 6998756"/>
              <a:gd name="connsiteY151" fmla="*/ 1327041 h 6471290"/>
              <a:gd name="connsiteX152" fmla="*/ 6464533 w 6998756"/>
              <a:gd name="connsiteY152" fmla="*/ 1347902 h 6471290"/>
              <a:gd name="connsiteX153" fmla="*/ 6485609 w 6998756"/>
              <a:gd name="connsiteY153" fmla="*/ 1349005 h 6471290"/>
              <a:gd name="connsiteX154" fmla="*/ 6644411 w 6998756"/>
              <a:gd name="connsiteY154" fmla="*/ 1222027 h 6471290"/>
              <a:gd name="connsiteX155" fmla="*/ 6838236 w 6998756"/>
              <a:gd name="connsiteY155" fmla="*/ 991187 h 6471290"/>
              <a:gd name="connsiteX156" fmla="*/ 6847327 w 6998756"/>
              <a:gd name="connsiteY156" fmla="*/ 978980 h 6471290"/>
              <a:gd name="connsiteX157" fmla="*/ 6916313 w 6998756"/>
              <a:gd name="connsiteY157" fmla="*/ 952996 h 6471290"/>
              <a:gd name="connsiteX158" fmla="*/ 6916557 w 6998756"/>
              <a:gd name="connsiteY158" fmla="*/ 1029108 h 6471290"/>
              <a:gd name="connsiteX159" fmla="*/ 6852471 w 6998756"/>
              <a:gd name="connsiteY159" fmla="*/ 1122993 h 6471290"/>
              <a:gd name="connsiteX160" fmla="*/ 6693469 w 6998756"/>
              <a:gd name="connsiteY160" fmla="*/ 1334515 h 6471290"/>
              <a:gd name="connsiteX161" fmla="*/ 6685063 w 6998756"/>
              <a:gd name="connsiteY161" fmla="*/ 1414403 h 6471290"/>
              <a:gd name="connsiteX162" fmla="*/ 6719467 w 6998756"/>
              <a:gd name="connsiteY162" fmla="*/ 1483848 h 6471290"/>
              <a:gd name="connsiteX163" fmla="*/ 6725030 w 6998756"/>
              <a:gd name="connsiteY163" fmla="*/ 1539101 h 6471290"/>
              <a:gd name="connsiteX164" fmla="*/ 6686430 w 6998756"/>
              <a:gd name="connsiteY164" fmla="*/ 1549764 h 6471290"/>
              <a:gd name="connsiteX165" fmla="*/ 6648717 w 6998756"/>
              <a:gd name="connsiteY165" fmla="*/ 1543562 h 6471290"/>
              <a:gd name="connsiteX166" fmla="*/ 6656706 w 6998756"/>
              <a:gd name="connsiteY166" fmla="*/ 1552435 h 6471290"/>
              <a:gd name="connsiteX167" fmla="*/ 6642098 w 6998756"/>
              <a:gd name="connsiteY167" fmla="*/ 1670048 h 6471290"/>
              <a:gd name="connsiteX168" fmla="*/ 6577326 w 6998756"/>
              <a:gd name="connsiteY168" fmla="*/ 1696254 h 6471290"/>
              <a:gd name="connsiteX169" fmla="*/ 6544095 w 6998756"/>
              <a:gd name="connsiteY169" fmla="*/ 1846714 h 6471290"/>
              <a:gd name="connsiteX170" fmla="*/ 6537011 w 6998756"/>
              <a:gd name="connsiteY170" fmla="*/ 1901303 h 6471290"/>
              <a:gd name="connsiteX171" fmla="*/ 6555879 w 6998756"/>
              <a:gd name="connsiteY171" fmla="*/ 1944567 h 6471290"/>
              <a:gd name="connsiteX172" fmla="*/ 6623078 w 6998756"/>
              <a:gd name="connsiteY172" fmla="*/ 1871985 h 6471290"/>
              <a:gd name="connsiteX173" fmla="*/ 6634154 w 6998756"/>
              <a:gd name="connsiteY173" fmla="*/ 1821831 h 6471290"/>
              <a:gd name="connsiteX174" fmla="*/ 6641457 w 6998756"/>
              <a:gd name="connsiteY174" fmla="*/ 1763026 h 6471290"/>
              <a:gd name="connsiteX175" fmla="*/ 6642561 w 6998756"/>
              <a:gd name="connsiteY175" fmla="*/ 1741943 h 6471290"/>
              <a:gd name="connsiteX176" fmla="*/ 6730196 w 6998756"/>
              <a:gd name="connsiteY176" fmla="*/ 1763441 h 6471290"/>
              <a:gd name="connsiteX177" fmla="*/ 6728210 w 6998756"/>
              <a:gd name="connsiteY177" fmla="*/ 1801388 h 6471290"/>
              <a:gd name="connsiteX178" fmla="*/ 6701837 w 6998756"/>
              <a:gd name="connsiteY178" fmla="*/ 1901474 h 6471290"/>
              <a:gd name="connsiteX179" fmla="*/ 6696741 w 6998756"/>
              <a:gd name="connsiteY179" fmla="*/ 1918119 h 6471290"/>
              <a:gd name="connsiteX180" fmla="*/ 6589424 w 6998756"/>
              <a:gd name="connsiteY180" fmla="*/ 2111206 h 6471290"/>
              <a:gd name="connsiteX181" fmla="*/ 6557714 w 6998756"/>
              <a:gd name="connsiteY181" fmla="*/ 2151823 h 6471290"/>
              <a:gd name="connsiteX182" fmla="*/ 6467011 w 6998756"/>
              <a:gd name="connsiteY182" fmla="*/ 2269684 h 6471290"/>
              <a:gd name="connsiteX183" fmla="*/ 6448386 w 6998756"/>
              <a:gd name="connsiteY183" fmla="*/ 2302532 h 6471290"/>
              <a:gd name="connsiteX184" fmla="*/ 6410695 w 6998756"/>
              <a:gd name="connsiteY184" fmla="*/ 2376658 h 6471290"/>
              <a:gd name="connsiteX185" fmla="*/ 6456420 w 6998756"/>
              <a:gd name="connsiteY185" fmla="*/ 2472061 h 6471290"/>
              <a:gd name="connsiteX186" fmla="*/ 6466440 w 6998756"/>
              <a:gd name="connsiteY186" fmla="*/ 2603647 h 6471290"/>
              <a:gd name="connsiteX187" fmla="*/ 6189907 w 6998756"/>
              <a:gd name="connsiteY187" fmla="*/ 2961216 h 6471290"/>
              <a:gd name="connsiteX188" fmla="*/ 6082567 w 6998756"/>
              <a:gd name="connsiteY188" fmla="*/ 3073977 h 6471290"/>
              <a:gd name="connsiteX189" fmla="*/ 5977654 w 6998756"/>
              <a:gd name="connsiteY189" fmla="*/ 3140358 h 6471290"/>
              <a:gd name="connsiteX190" fmla="*/ 5941728 w 6998756"/>
              <a:gd name="connsiteY190" fmla="*/ 3180757 h 6471290"/>
              <a:gd name="connsiteX191" fmla="*/ 5812234 w 6998756"/>
              <a:gd name="connsiteY191" fmla="*/ 3393823 h 6471290"/>
              <a:gd name="connsiteX192" fmla="*/ 5904080 w 6998756"/>
              <a:gd name="connsiteY192" fmla="*/ 3415541 h 6471290"/>
              <a:gd name="connsiteX193" fmla="*/ 5942679 w 6998756"/>
              <a:gd name="connsiteY193" fmla="*/ 3404878 h 6471290"/>
              <a:gd name="connsiteX194" fmla="*/ 6049112 w 6998756"/>
              <a:gd name="connsiteY194" fmla="*/ 3228653 h 6471290"/>
              <a:gd name="connsiteX195" fmla="*/ 6159785 w 6998756"/>
              <a:gd name="connsiteY195" fmla="*/ 3132978 h 6471290"/>
              <a:gd name="connsiteX196" fmla="*/ 6213234 w 6998756"/>
              <a:gd name="connsiteY196" fmla="*/ 3080816 h 6471290"/>
              <a:gd name="connsiteX197" fmla="*/ 6370445 w 6998756"/>
              <a:gd name="connsiteY197" fmla="*/ 2822695 h 6471290"/>
              <a:gd name="connsiteX198" fmla="*/ 6432104 w 6998756"/>
              <a:gd name="connsiteY198" fmla="*/ 2775188 h 6471290"/>
              <a:gd name="connsiteX199" fmla="*/ 6407522 w 6998756"/>
              <a:gd name="connsiteY199" fmla="*/ 2921874 h 6471290"/>
              <a:gd name="connsiteX200" fmla="*/ 6329489 w 6998756"/>
              <a:gd name="connsiteY200" fmla="*/ 3120722 h 6471290"/>
              <a:gd name="connsiteX201" fmla="*/ 6243225 w 6998756"/>
              <a:gd name="connsiteY201" fmla="*/ 3234583 h 6471290"/>
              <a:gd name="connsiteX202" fmla="*/ 6099959 w 6998756"/>
              <a:gd name="connsiteY202" fmla="*/ 3387741 h 6471290"/>
              <a:gd name="connsiteX203" fmla="*/ 6081996 w 6998756"/>
              <a:gd name="connsiteY203" fmla="*/ 3407941 h 6471290"/>
              <a:gd name="connsiteX204" fmla="*/ 5992399 w 6998756"/>
              <a:gd name="connsiteY204" fmla="*/ 3504717 h 6471290"/>
              <a:gd name="connsiteX205" fmla="*/ 5885943 w 6998756"/>
              <a:gd name="connsiteY205" fmla="*/ 3600612 h 6471290"/>
              <a:gd name="connsiteX206" fmla="*/ 5880626 w 6998756"/>
              <a:gd name="connsiteY206" fmla="*/ 3621474 h 6471290"/>
              <a:gd name="connsiteX207" fmla="*/ 5845802 w 6998756"/>
              <a:gd name="connsiteY207" fmla="*/ 3640788 h 6471290"/>
              <a:gd name="connsiteX208" fmla="*/ 5791004 w 6998756"/>
              <a:gd name="connsiteY208" fmla="*/ 3637920 h 6471290"/>
              <a:gd name="connsiteX209" fmla="*/ 5698297 w 6998756"/>
              <a:gd name="connsiteY209" fmla="*/ 3713397 h 6471290"/>
              <a:gd name="connsiteX210" fmla="*/ 5683886 w 6998756"/>
              <a:gd name="connsiteY210" fmla="*/ 3746465 h 6471290"/>
              <a:gd name="connsiteX211" fmla="*/ 5642861 w 6998756"/>
              <a:gd name="connsiteY211" fmla="*/ 3803509 h 6471290"/>
              <a:gd name="connsiteX212" fmla="*/ 5585639 w 6998756"/>
              <a:gd name="connsiteY212" fmla="*/ 3847018 h 6471290"/>
              <a:gd name="connsiteX213" fmla="*/ 5581668 w 6998756"/>
              <a:gd name="connsiteY213" fmla="*/ 3922911 h 6471290"/>
              <a:gd name="connsiteX214" fmla="*/ 5567258 w 6998756"/>
              <a:gd name="connsiteY214" fmla="*/ 3955979 h 6471290"/>
              <a:gd name="connsiteX215" fmla="*/ 5496065 w 6998756"/>
              <a:gd name="connsiteY215" fmla="*/ 4024123 h 6471290"/>
              <a:gd name="connsiteX216" fmla="*/ 5462345 w 6998756"/>
              <a:gd name="connsiteY216" fmla="*/ 4022359 h 6471290"/>
              <a:gd name="connsiteX217" fmla="*/ 5372922 w 6998756"/>
              <a:gd name="connsiteY217" fmla="*/ 3954263 h 6471290"/>
              <a:gd name="connsiteX218" fmla="*/ 5366641 w 6998756"/>
              <a:gd name="connsiteY218" fmla="*/ 3949724 h 6471290"/>
              <a:gd name="connsiteX219" fmla="*/ 5317779 w 6998756"/>
              <a:gd name="connsiteY219" fmla="*/ 3990916 h 6471290"/>
              <a:gd name="connsiteX220" fmla="*/ 5038128 w 6998756"/>
              <a:gd name="connsiteY220" fmla="*/ 4393804 h 6471290"/>
              <a:gd name="connsiteX221" fmla="*/ 5004831 w 6998756"/>
              <a:gd name="connsiteY221" fmla="*/ 4382369 h 6471290"/>
              <a:gd name="connsiteX222" fmla="*/ 4898795 w 6998756"/>
              <a:gd name="connsiteY222" fmla="*/ 4539566 h 6471290"/>
              <a:gd name="connsiteX223" fmla="*/ 4718915 w 6998756"/>
              <a:gd name="connsiteY223" fmla="*/ 4738425 h 6471290"/>
              <a:gd name="connsiteX224" fmla="*/ 4532769 w 6998756"/>
              <a:gd name="connsiteY224" fmla="*/ 4890452 h 6471290"/>
              <a:gd name="connsiteX225" fmla="*/ 4526503 w 6998756"/>
              <a:gd name="connsiteY225" fmla="*/ 4843619 h 6471290"/>
              <a:gd name="connsiteX226" fmla="*/ 4247835 w 6998756"/>
              <a:gd name="connsiteY226" fmla="*/ 5135145 h 6471290"/>
              <a:gd name="connsiteX227" fmla="*/ 4024115 w 6998756"/>
              <a:gd name="connsiteY227" fmla="*/ 5366186 h 6471290"/>
              <a:gd name="connsiteX228" fmla="*/ 3995623 w 6998756"/>
              <a:gd name="connsiteY228" fmla="*/ 5389730 h 6471290"/>
              <a:gd name="connsiteX229" fmla="*/ 3986163 w 6998756"/>
              <a:gd name="connsiteY229" fmla="*/ 5416368 h 6471290"/>
              <a:gd name="connsiteX230" fmla="*/ 3928277 w 6998756"/>
              <a:gd name="connsiteY230" fmla="*/ 5472526 h 6471290"/>
              <a:gd name="connsiteX231" fmla="*/ 3844218 w 6998756"/>
              <a:gd name="connsiteY231" fmla="*/ 5544226 h 6471290"/>
              <a:gd name="connsiteX232" fmla="*/ 3792093 w 6998756"/>
              <a:gd name="connsiteY232" fmla="*/ 5571093 h 6471290"/>
              <a:gd name="connsiteX233" fmla="*/ 3759942 w 6998756"/>
              <a:gd name="connsiteY233" fmla="*/ 5620143 h 6471290"/>
              <a:gd name="connsiteX234" fmla="*/ 3706934 w 6998756"/>
              <a:gd name="connsiteY234" fmla="*/ 5663875 h 6471290"/>
              <a:gd name="connsiteX235" fmla="*/ 3702497 w 6998756"/>
              <a:gd name="connsiteY235" fmla="*/ 5667870 h 6471290"/>
              <a:gd name="connsiteX236" fmla="*/ 3518847 w 6998756"/>
              <a:gd name="connsiteY236" fmla="*/ 5785093 h 6471290"/>
              <a:gd name="connsiteX237" fmla="*/ 3488261 w 6998756"/>
              <a:gd name="connsiteY237" fmla="*/ 5884957 h 6471290"/>
              <a:gd name="connsiteX238" fmla="*/ 3464095 w 6998756"/>
              <a:gd name="connsiteY238" fmla="*/ 5942882 h 6471290"/>
              <a:gd name="connsiteX239" fmla="*/ 3313061 w 6998756"/>
              <a:gd name="connsiteY239" fmla="*/ 6082948 h 6471290"/>
              <a:gd name="connsiteX240" fmla="*/ 3245422 w 6998756"/>
              <a:gd name="connsiteY240" fmla="*/ 6163964 h 6471290"/>
              <a:gd name="connsiteX241" fmla="*/ 3153375 w 6998756"/>
              <a:gd name="connsiteY241" fmla="*/ 6226792 h 6471290"/>
              <a:gd name="connsiteX242" fmla="*/ 2961294 w 6998756"/>
              <a:gd name="connsiteY242" fmla="*/ 6343572 h 6471290"/>
              <a:gd name="connsiteX243" fmla="*/ 2810016 w 6998756"/>
              <a:gd name="connsiteY243" fmla="*/ 6407526 h 6471290"/>
              <a:gd name="connsiteX244" fmla="*/ 2738338 w 6998756"/>
              <a:gd name="connsiteY244" fmla="*/ 6323448 h 6471290"/>
              <a:gd name="connsiteX245" fmla="*/ 2694401 w 6998756"/>
              <a:gd name="connsiteY245" fmla="*/ 6274643 h 6471290"/>
              <a:gd name="connsiteX246" fmla="*/ 2721454 w 6998756"/>
              <a:gd name="connsiteY246" fmla="*/ 6242236 h 6471290"/>
              <a:gd name="connsiteX247" fmla="*/ 2735202 w 6998756"/>
              <a:gd name="connsiteY247" fmla="*/ 6221819 h 6471290"/>
              <a:gd name="connsiteX248" fmla="*/ 2738271 w 6998756"/>
              <a:gd name="connsiteY248" fmla="*/ 6082464 h 6471290"/>
              <a:gd name="connsiteX249" fmla="*/ 2735600 w 6998756"/>
              <a:gd name="connsiteY249" fmla="*/ 6052727 h 6471290"/>
              <a:gd name="connsiteX250" fmla="*/ 2676367 w 6998756"/>
              <a:gd name="connsiteY250" fmla="*/ 6053856 h 6471290"/>
              <a:gd name="connsiteX251" fmla="*/ 2666789 w 6998756"/>
              <a:gd name="connsiteY251" fmla="*/ 5913839 h 6471290"/>
              <a:gd name="connsiteX252" fmla="*/ 2777438 w 6998756"/>
              <a:gd name="connsiteY252" fmla="*/ 5737835 h 6471290"/>
              <a:gd name="connsiteX253" fmla="*/ 2784079 w 6998756"/>
              <a:gd name="connsiteY253" fmla="*/ 5691678 h 6471290"/>
              <a:gd name="connsiteX254" fmla="*/ 2720855 w 6998756"/>
              <a:gd name="connsiteY254" fmla="*/ 5688369 h 6471290"/>
              <a:gd name="connsiteX255" fmla="*/ 2653878 w 6998756"/>
              <a:gd name="connsiteY255" fmla="*/ 5756737 h 6471290"/>
              <a:gd name="connsiteX256" fmla="*/ 2519482 w 6998756"/>
              <a:gd name="connsiteY256" fmla="*/ 5901902 h 6471290"/>
              <a:gd name="connsiteX257" fmla="*/ 2506174 w 6998756"/>
              <a:gd name="connsiteY257" fmla="*/ 5913889 h 6471290"/>
              <a:gd name="connsiteX258" fmla="*/ 2400601 w 6998756"/>
              <a:gd name="connsiteY258" fmla="*/ 5992919 h 6471290"/>
              <a:gd name="connsiteX259" fmla="*/ 2004743 w 6998756"/>
              <a:gd name="connsiteY259" fmla="*/ 6449939 h 6471290"/>
              <a:gd name="connsiteX260" fmla="*/ 1957495 w 6998756"/>
              <a:gd name="connsiteY260" fmla="*/ 6464378 h 6471290"/>
              <a:gd name="connsiteX261" fmla="*/ 1947056 w 6998756"/>
              <a:gd name="connsiteY261" fmla="*/ 6421555 h 6471290"/>
              <a:gd name="connsiteX262" fmla="*/ 1974311 w 6998756"/>
              <a:gd name="connsiteY262" fmla="*/ 6304603 h 6471290"/>
              <a:gd name="connsiteX263" fmla="*/ 2027074 w 6998756"/>
              <a:gd name="connsiteY263" fmla="*/ 6184760 h 6471290"/>
              <a:gd name="connsiteX264" fmla="*/ 2092042 w 6998756"/>
              <a:gd name="connsiteY264" fmla="*/ 6074010 h 6471290"/>
              <a:gd name="connsiteX265" fmla="*/ 2045655 w 6998756"/>
              <a:gd name="connsiteY265" fmla="*/ 5991255 h 6471290"/>
              <a:gd name="connsiteX266" fmla="*/ 2017031 w 6998756"/>
              <a:gd name="connsiteY266" fmla="*/ 5972846 h 6471290"/>
              <a:gd name="connsiteX267" fmla="*/ 2043205 w 6998756"/>
              <a:gd name="connsiteY267" fmla="*/ 5957304 h 6471290"/>
              <a:gd name="connsiteX268" fmla="*/ 2089326 w 6998756"/>
              <a:gd name="connsiteY268" fmla="*/ 5883619 h 6471290"/>
              <a:gd name="connsiteX269" fmla="*/ 2027203 w 6998756"/>
              <a:gd name="connsiteY269" fmla="*/ 5859228 h 6471290"/>
              <a:gd name="connsiteX270" fmla="*/ 1930943 w 6998756"/>
              <a:gd name="connsiteY270" fmla="*/ 5921835 h 6471290"/>
              <a:gd name="connsiteX271" fmla="*/ 1904328 w 6998756"/>
              <a:gd name="connsiteY271" fmla="*/ 5945808 h 6471290"/>
              <a:gd name="connsiteX272" fmla="*/ 1893008 w 6998756"/>
              <a:gd name="connsiteY272" fmla="*/ 5919849 h 6471290"/>
              <a:gd name="connsiteX273" fmla="*/ 1860171 w 6998756"/>
              <a:gd name="connsiteY273" fmla="*/ 5901220 h 6471290"/>
              <a:gd name="connsiteX274" fmla="*/ 1681174 w 6998756"/>
              <a:gd name="connsiteY274" fmla="*/ 6010231 h 6471290"/>
              <a:gd name="connsiteX275" fmla="*/ 1649893 w 6998756"/>
              <a:gd name="connsiteY275" fmla="*/ 6043868 h 6471290"/>
              <a:gd name="connsiteX276" fmla="*/ 1622071 w 6998756"/>
              <a:gd name="connsiteY276" fmla="*/ 6065956 h 6471290"/>
              <a:gd name="connsiteX277" fmla="*/ 1540971 w 6998756"/>
              <a:gd name="connsiteY277" fmla="*/ 6160162 h 6471290"/>
              <a:gd name="connsiteX278" fmla="*/ 1544660 w 6998756"/>
              <a:gd name="connsiteY278" fmla="*/ 6175465 h 6471290"/>
              <a:gd name="connsiteX279" fmla="*/ 1529348 w 6998756"/>
              <a:gd name="connsiteY279" fmla="*/ 6179157 h 6471290"/>
              <a:gd name="connsiteX280" fmla="*/ 1506106 w 6998756"/>
              <a:gd name="connsiteY280" fmla="*/ 6217148 h 6471290"/>
              <a:gd name="connsiteX281" fmla="*/ 1502416 w 6998756"/>
              <a:gd name="connsiteY281" fmla="*/ 6201844 h 6471290"/>
              <a:gd name="connsiteX282" fmla="*/ 1501761 w 6998756"/>
              <a:gd name="connsiteY282" fmla="*/ 6194940 h 6471290"/>
              <a:gd name="connsiteX283" fmla="*/ 1514037 w 6998756"/>
              <a:gd name="connsiteY283" fmla="*/ 6182848 h 6471290"/>
              <a:gd name="connsiteX284" fmla="*/ 1501102 w 6998756"/>
              <a:gd name="connsiteY284" fmla="*/ 6187991 h 6471290"/>
              <a:gd name="connsiteX285" fmla="*/ 1501761 w 6998756"/>
              <a:gd name="connsiteY285" fmla="*/ 6194940 h 6471290"/>
              <a:gd name="connsiteX286" fmla="*/ 1484784 w 6998756"/>
              <a:gd name="connsiteY286" fmla="*/ 6211661 h 6471290"/>
              <a:gd name="connsiteX287" fmla="*/ 1409997 w 6998756"/>
              <a:gd name="connsiteY287" fmla="*/ 6288901 h 6471290"/>
              <a:gd name="connsiteX288" fmla="*/ 1511970 w 6998756"/>
              <a:gd name="connsiteY288" fmla="*/ 5984207 h 6471290"/>
              <a:gd name="connsiteX289" fmla="*/ 1538118 w 6998756"/>
              <a:gd name="connsiteY289" fmla="*/ 5938165 h 6471290"/>
              <a:gd name="connsiteX290" fmla="*/ 1548035 w 6998756"/>
              <a:gd name="connsiteY290" fmla="*/ 5889113 h 6471290"/>
              <a:gd name="connsiteX291" fmla="*/ 1598127 w 6998756"/>
              <a:gd name="connsiteY291" fmla="*/ 5739534 h 6471290"/>
              <a:gd name="connsiteX292" fmla="*/ 1482117 w 6998756"/>
              <a:gd name="connsiteY292" fmla="*/ 5775743 h 6471290"/>
              <a:gd name="connsiteX293" fmla="*/ 1436192 w 6998756"/>
              <a:gd name="connsiteY293" fmla="*/ 5764882 h 6471290"/>
              <a:gd name="connsiteX294" fmla="*/ 1440826 w 6998756"/>
              <a:gd name="connsiteY294" fmla="*/ 5676343 h 6471290"/>
              <a:gd name="connsiteX295" fmla="*/ 1463644 w 6998756"/>
              <a:gd name="connsiteY295" fmla="*/ 5563387 h 6471290"/>
              <a:gd name="connsiteX296" fmla="*/ 1461191 w 6998756"/>
              <a:gd name="connsiteY296" fmla="*/ 5529435 h 6471290"/>
              <a:gd name="connsiteX297" fmla="*/ 1422596 w 6998756"/>
              <a:gd name="connsiteY297" fmla="*/ 5540099 h 6471290"/>
              <a:gd name="connsiteX298" fmla="*/ 1395762 w 6998756"/>
              <a:gd name="connsiteY298" fmla="*/ 5568288 h 6471290"/>
              <a:gd name="connsiteX299" fmla="*/ 1198384 w 6998756"/>
              <a:gd name="connsiteY299" fmla="*/ 5786259 h 6471290"/>
              <a:gd name="connsiteX300" fmla="*/ 1083475 w 6998756"/>
              <a:gd name="connsiteY300" fmla="*/ 5801385 h 6471290"/>
              <a:gd name="connsiteX301" fmla="*/ 1028677 w 6998756"/>
              <a:gd name="connsiteY301" fmla="*/ 5798517 h 6471290"/>
              <a:gd name="connsiteX302" fmla="*/ 1011155 w 6998756"/>
              <a:gd name="connsiteY302" fmla="*/ 5810283 h 6471290"/>
              <a:gd name="connsiteX303" fmla="*/ 927957 w 6998756"/>
              <a:gd name="connsiteY303" fmla="*/ 5784790 h 6471290"/>
              <a:gd name="connsiteX304" fmla="*/ 956779 w 6998756"/>
              <a:gd name="connsiteY304" fmla="*/ 5718655 h 6471290"/>
              <a:gd name="connsiteX305" fmla="*/ 1129307 w 6998756"/>
              <a:gd name="connsiteY305" fmla="*/ 5490928 h 6471290"/>
              <a:gd name="connsiteX306" fmla="*/ 1119531 w 6998756"/>
              <a:gd name="connsiteY306" fmla="*/ 5435456 h 6471290"/>
              <a:gd name="connsiteX307" fmla="*/ 1072503 w 6998756"/>
              <a:gd name="connsiteY307" fmla="*/ 5445678 h 6471290"/>
              <a:gd name="connsiteX308" fmla="*/ 979575 w 6998756"/>
              <a:gd name="connsiteY308" fmla="*/ 5525371 h 6471290"/>
              <a:gd name="connsiteX309" fmla="*/ 928994 w 6998756"/>
              <a:gd name="connsiteY309" fmla="*/ 5522724 h 6471290"/>
              <a:gd name="connsiteX310" fmla="*/ 960263 w 6998756"/>
              <a:gd name="connsiteY310" fmla="*/ 5490538 h 6471290"/>
              <a:gd name="connsiteX311" fmla="*/ 986437 w 6998756"/>
              <a:gd name="connsiteY311" fmla="*/ 5474996 h 6471290"/>
              <a:gd name="connsiteX312" fmla="*/ 969776 w 6998756"/>
              <a:gd name="connsiteY312" fmla="*/ 5389568 h 6471290"/>
              <a:gd name="connsiteX313" fmla="*/ 954680 w 6998756"/>
              <a:gd name="connsiteY313" fmla="*/ 5354956 h 6471290"/>
              <a:gd name="connsiteX314" fmla="*/ 1074861 w 6998756"/>
              <a:gd name="connsiteY314" fmla="*/ 5158314 h 6471290"/>
              <a:gd name="connsiteX315" fmla="*/ 1244742 w 6998756"/>
              <a:gd name="connsiteY315" fmla="*/ 4981183 h 6471290"/>
              <a:gd name="connsiteX316" fmla="*/ 1412173 w 6998756"/>
              <a:gd name="connsiteY316" fmla="*/ 4770102 h 6471290"/>
              <a:gd name="connsiteX317" fmla="*/ 1438788 w 6998756"/>
              <a:gd name="connsiteY317" fmla="*/ 4746127 h 6471290"/>
              <a:gd name="connsiteX318" fmla="*/ 1732425 w 6998756"/>
              <a:gd name="connsiteY318" fmla="*/ 4465552 h 6471290"/>
              <a:gd name="connsiteX319" fmla="*/ 1748821 w 6998756"/>
              <a:gd name="connsiteY319" fmla="*/ 4394540 h 6471290"/>
              <a:gd name="connsiteX320" fmla="*/ 1672290 w 6998756"/>
              <a:gd name="connsiteY320" fmla="*/ 4403217 h 6471290"/>
              <a:gd name="connsiteX321" fmla="*/ 1577250 w 6998756"/>
              <a:gd name="connsiteY321" fmla="*/ 4472757 h 6471290"/>
              <a:gd name="connsiteX322" fmla="*/ 1569145 w 6998756"/>
              <a:gd name="connsiteY322" fmla="*/ 4480975 h 6471290"/>
              <a:gd name="connsiteX323" fmla="*/ 1566853 w 6998756"/>
              <a:gd name="connsiteY323" fmla="*/ 4487821 h 6471290"/>
              <a:gd name="connsiteX324" fmla="*/ 1525477 w 6998756"/>
              <a:gd name="connsiteY324" fmla="*/ 4532306 h 6471290"/>
              <a:gd name="connsiteX325" fmla="*/ 1502850 w 6998756"/>
              <a:gd name="connsiteY325" fmla="*/ 4571916 h 6471290"/>
              <a:gd name="connsiteX326" fmla="*/ 1467364 w 6998756"/>
              <a:gd name="connsiteY326" fmla="*/ 4603880 h 6471290"/>
              <a:gd name="connsiteX327" fmla="*/ 1460649 w 6998756"/>
              <a:gd name="connsiteY327" fmla="*/ 4601625 h 6471290"/>
              <a:gd name="connsiteX328" fmla="*/ 1386972 w 6998756"/>
              <a:gd name="connsiteY328" fmla="*/ 4686679 h 6471290"/>
              <a:gd name="connsiteX329" fmla="*/ 1200827 w 6998756"/>
              <a:gd name="connsiteY329" fmla="*/ 4838705 h 6471290"/>
              <a:gd name="connsiteX330" fmla="*/ 1194561 w 6998756"/>
              <a:gd name="connsiteY330" fmla="*/ 4791874 h 6471290"/>
              <a:gd name="connsiteX331" fmla="*/ 915893 w 6998756"/>
              <a:gd name="connsiteY331" fmla="*/ 5083399 h 6471290"/>
              <a:gd name="connsiteX332" fmla="*/ 592502 w 6998756"/>
              <a:gd name="connsiteY332" fmla="*/ 5396799 h 6471290"/>
              <a:gd name="connsiteX333" fmla="*/ 555028 w 6998756"/>
              <a:gd name="connsiteY333" fmla="*/ 5354143 h 6471290"/>
              <a:gd name="connsiteX334" fmla="*/ 510304 w 6998756"/>
              <a:gd name="connsiteY334" fmla="*/ 5376018 h 6471290"/>
              <a:gd name="connsiteX335" fmla="*/ 521730 w 6998756"/>
              <a:gd name="connsiteY335" fmla="*/ 5342708 h 6471290"/>
              <a:gd name="connsiteX336" fmla="*/ 535246 w 6998756"/>
              <a:gd name="connsiteY336" fmla="*/ 5325010 h 6471290"/>
              <a:gd name="connsiteX337" fmla="*/ 560189 w 6998756"/>
              <a:gd name="connsiteY337" fmla="*/ 5274003 h 6471290"/>
              <a:gd name="connsiteX338" fmla="*/ 577882 w 6998756"/>
              <a:gd name="connsiteY338" fmla="*/ 5287525 h 6471290"/>
              <a:gd name="connsiteX339" fmla="*/ 607002 w 6998756"/>
              <a:gd name="connsiteY339" fmla="*/ 5267739 h 6471290"/>
              <a:gd name="connsiteX340" fmla="*/ 595575 w 6998756"/>
              <a:gd name="connsiteY340" fmla="*/ 5301047 h 6471290"/>
              <a:gd name="connsiteX341" fmla="*/ 582059 w 6998756"/>
              <a:gd name="connsiteY341" fmla="*/ 5318746 h 6471290"/>
              <a:gd name="connsiteX342" fmla="*/ 764028 w 6998756"/>
              <a:gd name="connsiteY342" fmla="*/ 5135499 h 6471290"/>
              <a:gd name="connsiteX343" fmla="*/ 1044783 w 6998756"/>
              <a:gd name="connsiteY343" fmla="*/ 4859584 h 6471290"/>
              <a:gd name="connsiteX344" fmla="*/ 1163352 w 6998756"/>
              <a:gd name="connsiteY344" fmla="*/ 4796049 h 6471290"/>
              <a:gd name="connsiteX345" fmla="*/ 1240268 w 6998756"/>
              <a:gd name="connsiteY345" fmla="*/ 4658638 h 6471290"/>
              <a:gd name="connsiteX346" fmla="*/ 1308875 w 6998756"/>
              <a:gd name="connsiteY346" fmla="*/ 4611223 h 6471290"/>
              <a:gd name="connsiteX347" fmla="*/ 1328941 w 6998756"/>
              <a:gd name="connsiteY347" fmla="*/ 4593105 h 6471290"/>
              <a:gd name="connsiteX348" fmla="*/ 1163695 w 6998756"/>
              <a:gd name="connsiteY348" fmla="*/ 4712707 h 6471290"/>
              <a:gd name="connsiteX349" fmla="*/ 971403 w 6998756"/>
              <a:gd name="connsiteY349" fmla="*/ 4873868 h 6471290"/>
              <a:gd name="connsiteX350" fmla="*/ 767779 w 6998756"/>
              <a:gd name="connsiteY350" fmla="*/ 4968905 h 6471290"/>
              <a:gd name="connsiteX351" fmla="*/ 720089 w 6998756"/>
              <a:gd name="connsiteY351" fmla="*/ 4991775 h 6471290"/>
              <a:gd name="connsiteX352" fmla="*/ 527126 w 6998756"/>
              <a:gd name="connsiteY352" fmla="*/ 5125420 h 6471290"/>
              <a:gd name="connsiteX353" fmla="*/ 391825 w 6998756"/>
              <a:gd name="connsiteY353" fmla="*/ 5207124 h 6471290"/>
              <a:gd name="connsiteX354" fmla="*/ 319287 w 6998756"/>
              <a:gd name="connsiteY354" fmla="*/ 5220239 h 6471290"/>
              <a:gd name="connsiteX355" fmla="*/ 301522 w 6998756"/>
              <a:gd name="connsiteY355" fmla="*/ 5155892 h 6471290"/>
              <a:gd name="connsiteX356" fmla="*/ 421703 w 6998756"/>
              <a:gd name="connsiteY356" fmla="*/ 4959251 h 6471290"/>
              <a:gd name="connsiteX357" fmla="*/ 218080 w 6998756"/>
              <a:gd name="connsiteY357" fmla="*/ 5054288 h 6471290"/>
              <a:gd name="connsiteX358" fmla="*/ 179262 w 6998756"/>
              <a:gd name="connsiteY358" fmla="*/ 5069167 h 6471290"/>
              <a:gd name="connsiteX359" fmla="*/ 176812 w 6998756"/>
              <a:gd name="connsiteY359" fmla="*/ 5035217 h 6471290"/>
              <a:gd name="connsiteX360" fmla="*/ 153507 w 6998756"/>
              <a:gd name="connsiteY360" fmla="*/ 4995946 h 6471290"/>
              <a:gd name="connsiteX361" fmla="*/ 118242 w 6998756"/>
              <a:gd name="connsiteY361" fmla="*/ 5023697 h 6471290"/>
              <a:gd name="connsiteX362" fmla="*/ 69672 w 6998756"/>
              <a:gd name="connsiteY362" fmla="*/ 5063432 h 6471290"/>
              <a:gd name="connsiteX363" fmla="*/ 0 w 6998756"/>
              <a:gd name="connsiteY363" fmla="*/ 5021735 h 6471290"/>
              <a:gd name="connsiteX364" fmla="*/ 60557 w 6998756"/>
              <a:gd name="connsiteY364" fmla="*/ 4995310 h 6471290"/>
              <a:gd name="connsiteX365" fmla="*/ 86066 w 6998756"/>
              <a:gd name="connsiteY365" fmla="*/ 4992417 h 6471290"/>
              <a:gd name="connsiteX366" fmla="*/ 45021 w 6998756"/>
              <a:gd name="connsiteY366" fmla="*/ 4969131 h 6471290"/>
              <a:gd name="connsiteX367" fmla="*/ 39016 w 6998756"/>
              <a:gd name="connsiteY367" fmla="*/ 4922312 h 6471290"/>
              <a:gd name="connsiteX368" fmla="*/ 52986 w 6998756"/>
              <a:gd name="connsiteY368" fmla="*/ 4897675 h 6471290"/>
              <a:gd name="connsiteX369" fmla="*/ 83327 w 6998756"/>
              <a:gd name="connsiteY369" fmla="*/ 4721697 h 6471290"/>
              <a:gd name="connsiteX370" fmla="*/ 134968 w 6998756"/>
              <a:gd name="connsiteY370" fmla="*/ 4542607 h 6471290"/>
              <a:gd name="connsiteX371" fmla="*/ 149820 w 6998756"/>
              <a:gd name="connsiteY371" fmla="*/ 4501107 h 6471290"/>
              <a:gd name="connsiteX372" fmla="*/ 185721 w 6998756"/>
              <a:gd name="connsiteY372" fmla="*/ 4380380 h 6471290"/>
              <a:gd name="connsiteX373" fmla="*/ 168840 w 6998756"/>
              <a:gd name="connsiteY373" fmla="*/ 4299168 h 6471290"/>
              <a:gd name="connsiteX374" fmla="*/ 176363 w 6998756"/>
              <a:gd name="connsiteY374" fmla="*/ 4236145 h 6471290"/>
              <a:gd name="connsiteX375" fmla="*/ 182566 w 6998756"/>
              <a:gd name="connsiteY375" fmla="*/ 4198422 h 6471290"/>
              <a:gd name="connsiteX376" fmla="*/ 174797 w 6998756"/>
              <a:gd name="connsiteY376" fmla="*/ 4185330 h 6471290"/>
              <a:gd name="connsiteX377" fmla="*/ 209819 w 6998756"/>
              <a:gd name="connsiteY377" fmla="*/ 4081470 h 6471290"/>
              <a:gd name="connsiteX378" fmla="*/ 208252 w 6998756"/>
              <a:gd name="connsiteY378" fmla="*/ 4030654 h 6471290"/>
              <a:gd name="connsiteX379" fmla="*/ 264570 w 6998756"/>
              <a:gd name="connsiteY379" fmla="*/ 3923679 h 6471290"/>
              <a:gd name="connsiteX380" fmla="*/ 400974 w 6998756"/>
              <a:gd name="connsiteY380" fmla="*/ 3820896 h 6471290"/>
              <a:gd name="connsiteX381" fmla="*/ 414499 w 6998756"/>
              <a:gd name="connsiteY381" fmla="*/ 3804693 h 6471290"/>
              <a:gd name="connsiteX382" fmla="*/ 570169 w 6998756"/>
              <a:gd name="connsiteY382" fmla="*/ 3576085 h 6471290"/>
              <a:gd name="connsiteX383" fmla="*/ 739142 w 6998756"/>
              <a:gd name="connsiteY383" fmla="*/ 3335491 h 6471290"/>
              <a:gd name="connsiteX384" fmla="*/ 977767 w 6998756"/>
              <a:gd name="connsiteY384" fmla="*/ 3056263 h 6471290"/>
              <a:gd name="connsiteX385" fmla="*/ 1185315 w 6998756"/>
              <a:gd name="connsiteY385" fmla="*/ 2724678 h 6471290"/>
              <a:gd name="connsiteX386" fmla="*/ 1185956 w 6998756"/>
              <a:gd name="connsiteY386" fmla="*/ 2631700 h 6471290"/>
              <a:gd name="connsiteX387" fmla="*/ 1184401 w 6998756"/>
              <a:gd name="connsiteY387" fmla="*/ 2626072 h 6471290"/>
              <a:gd name="connsiteX388" fmla="*/ 1173243 w 6998756"/>
              <a:gd name="connsiteY388" fmla="*/ 2644084 h 6471290"/>
              <a:gd name="connsiteX389" fmla="*/ 1169705 w 6998756"/>
              <a:gd name="connsiteY389" fmla="*/ 2689893 h 6471290"/>
              <a:gd name="connsiteX390" fmla="*/ 1086684 w 6998756"/>
              <a:gd name="connsiteY390" fmla="*/ 2779583 h 6471290"/>
              <a:gd name="connsiteX391" fmla="*/ 1047140 w 6998756"/>
              <a:gd name="connsiteY391" fmla="*/ 2827845 h 6471290"/>
              <a:gd name="connsiteX392" fmla="*/ 940529 w 6998756"/>
              <a:gd name="connsiteY392" fmla="*/ 3056720 h 6471290"/>
              <a:gd name="connsiteX393" fmla="*/ 893738 w 6998756"/>
              <a:gd name="connsiteY393" fmla="*/ 3101877 h 6471290"/>
              <a:gd name="connsiteX394" fmla="*/ 900556 w 6998756"/>
              <a:gd name="connsiteY394" fmla="*/ 2977811 h 6471290"/>
              <a:gd name="connsiteX395" fmla="*/ 946920 w 6998756"/>
              <a:gd name="connsiteY395" fmla="*/ 2805484 h 6471290"/>
              <a:gd name="connsiteX396" fmla="*/ 1007991 w 6998756"/>
              <a:gd name="connsiteY396" fmla="*/ 2702956 h 6471290"/>
              <a:gd name="connsiteX397" fmla="*/ 1061846 w 6998756"/>
              <a:gd name="connsiteY397" fmla="*/ 2635301 h 6471290"/>
              <a:gd name="connsiteX398" fmla="*/ 1065180 w 6998756"/>
              <a:gd name="connsiteY398" fmla="*/ 2629726 h 6471290"/>
              <a:gd name="connsiteX399" fmla="*/ 1069875 w 6998756"/>
              <a:gd name="connsiteY399" fmla="*/ 2618870 h 6471290"/>
              <a:gd name="connsiteX400" fmla="*/ 1072037 w 6998756"/>
              <a:gd name="connsiteY400" fmla="*/ 2618260 h 6471290"/>
              <a:gd name="connsiteX401" fmla="*/ 1076372 w 6998756"/>
              <a:gd name="connsiteY401" fmla="*/ 2611011 h 6471290"/>
              <a:gd name="connsiteX402" fmla="*/ 1076437 w 6998756"/>
              <a:gd name="connsiteY402" fmla="*/ 2603702 h 6471290"/>
              <a:gd name="connsiteX403" fmla="*/ 1069875 w 6998756"/>
              <a:gd name="connsiteY403" fmla="*/ 2618870 h 6471290"/>
              <a:gd name="connsiteX404" fmla="*/ 1063474 w 6998756"/>
              <a:gd name="connsiteY404" fmla="*/ 2620676 h 6471290"/>
              <a:gd name="connsiteX405" fmla="*/ 1048509 w 6998756"/>
              <a:gd name="connsiteY405" fmla="*/ 2622678 h 6471290"/>
              <a:gd name="connsiteX406" fmla="*/ 1074434 w 6998756"/>
              <a:gd name="connsiteY406" fmla="*/ 2588731 h 6471290"/>
              <a:gd name="connsiteX407" fmla="*/ 1072430 w 6998756"/>
              <a:gd name="connsiteY407" fmla="*/ 2573759 h 6471290"/>
              <a:gd name="connsiteX408" fmla="*/ 1087395 w 6998756"/>
              <a:gd name="connsiteY408" fmla="*/ 2571757 h 6471290"/>
              <a:gd name="connsiteX409" fmla="*/ 1359603 w 6998756"/>
              <a:gd name="connsiteY409" fmla="*/ 2215307 h 6471290"/>
              <a:gd name="connsiteX410" fmla="*/ 1627804 w 6998756"/>
              <a:gd name="connsiteY410" fmla="*/ 1828915 h 6471290"/>
              <a:gd name="connsiteX411" fmla="*/ 1659738 w 6998756"/>
              <a:gd name="connsiteY411" fmla="*/ 1839882 h 6471290"/>
              <a:gd name="connsiteX412" fmla="*/ 1761434 w 6998756"/>
              <a:gd name="connsiteY412" fmla="*/ 1689119 h 6471290"/>
              <a:gd name="connsiteX413" fmla="*/ 1933950 w 6998756"/>
              <a:gd name="connsiteY413" fmla="*/ 1498403 h 6471290"/>
              <a:gd name="connsiteX414" fmla="*/ 2112475 w 6998756"/>
              <a:gd name="connsiteY414" fmla="*/ 1352601 h 6471290"/>
              <a:gd name="connsiteX415" fmla="*/ 2112772 w 6998756"/>
              <a:gd name="connsiteY415" fmla="*/ 1386849 h 6471290"/>
              <a:gd name="connsiteX416" fmla="*/ 2115875 w 6998756"/>
              <a:gd name="connsiteY416" fmla="*/ 1392643 h 6471290"/>
              <a:gd name="connsiteX417" fmla="*/ 2368381 w 6998756"/>
              <a:gd name="connsiteY417" fmla="*/ 1113415 h 6471290"/>
              <a:gd name="connsiteX418" fmla="*/ 2372963 w 6998756"/>
              <a:gd name="connsiteY418" fmla="*/ 1120035 h 6471290"/>
              <a:gd name="connsiteX419" fmla="*/ 2380065 w 6998756"/>
              <a:gd name="connsiteY419" fmla="*/ 1123576 h 6471290"/>
              <a:gd name="connsiteX420" fmla="*/ 2385743 w 6998756"/>
              <a:gd name="connsiteY420" fmla="*/ 1117924 h 6471290"/>
              <a:gd name="connsiteX421" fmla="*/ 2695893 w 6998756"/>
              <a:gd name="connsiteY421" fmla="*/ 817356 h 6471290"/>
              <a:gd name="connsiteX422" fmla="*/ 2731833 w 6998756"/>
              <a:gd name="connsiteY422" fmla="*/ 858265 h 6471290"/>
              <a:gd name="connsiteX423" fmla="*/ 2774726 w 6998756"/>
              <a:gd name="connsiteY423" fmla="*/ 837287 h 6471290"/>
              <a:gd name="connsiteX424" fmla="*/ 2774108 w 6998756"/>
              <a:gd name="connsiteY424" fmla="*/ 846894 h 6471290"/>
              <a:gd name="connsiteX425" fmla="*/ 2767188 w 6998756"/>
              <a:gd name="connsiteY425" fmla="*/ 861843 h 6471290"/>
              <a:gd name="connsiteX426" fmla="*/ 2872754 w 6998756"/>
              <a:gd name="connsiteY426" fmla="*/ 766749 h 6471290"/>
              <a:gd name="connsiteX427" fmla="*/ 3000067 w 6998756"/>
              <a:gd name="connsiteY427" fmla="*/ 676175 h 6471290"/>
              <a:gd name="connsiteX428" fmla="*/ 3027122 w 6998756"/>
              <a:gd name="connsiteY428" fmla="*/ 643768 h 6471290"/>
              <a:gd name="connsiteX429" fmla="*/ 3127576 w 6998756"/>
              <a:gd name="connsiteY429" fmla="*/ 501053 h 6471290"/>
              <a:gd name="connsiteX430" fmla="*/ 3302819 w 6998756"/>
              <a:gd name="connsiteY430" fmla="*/ 463719 h 6471290"/>
              <a:gd name="connsiteX431" fmla="*/ 3349649 w 6998756"/>
              <a:gd name="connsiteY431" fmla="*/ 538040 h 6471290"/>
              <a:gd name="connsiteX432" fmla="*/ 3290926 w 6998756"/>
              <a:gd name="connsiteY432" fmla="*/ 771722 h 6471290"/>
              <a:gd name="connsiteX433" fmla="*/ 3284726 w 6998756"/>
              <a:gd name="connsiteY433" fmla="*/ 809448 h 6471290"/>
              <a:gd name="connsiteX434" fmla="*/ 3331534 w 6998756"/>
              <a:gd name="connsiteY434" fmla="*/ 803443 h 6471290"/>
              <a:gd name="connsiteX435" fmla="*/ 3421571 w 6998756"/>
              <a:gd name="connsiteY435" fmla="*/ 698234 h 6471290"/>
              <a:gd name="connsiteX436" fmla="*/ 3767311 w 6998756"/>
              <a:gd name="connsiteY436" fmla="*/ 310461 h 6471290"/>
              <a:gd name="connsiteX437" fmla="*/ 3837621 w 6998756"/>
              <a:gd name="connsiteY437" fmla="*/ 259179 h 6471290"/>
              <a:gd name="connsiteX438" fmla="*/ 3883987 w 6998756"/>
              <a:gd name="connsiteY438" fmla="*/ 261605 h 6471290"/>
              <a:gd name="connsiteX439" fmla="*/ 3913493 w 6998756"/>
              <a:gd name="connsiteY439" fmla="*/ 263149 h 6471290"/>
              <a:gd name="connsiteX440" fmla="*/ 4000022 w 6998756"/>
              <a:gd name="connsiteY440" fmla="*/ 305729 h 6471290"/>
              <a:gd name="connsiteX441" fmla="*/ 4007791 w 6998756"/>
              <a:gd name="connsiteY441" fmla="*/ 318818 h 6471290"/>
              <a:gd name="connsiteX442" fmla="*/ 4025798 w 6998756"/>
              <a:gd name="connsiteY442" fmla="*/ 459279 h 6471290"/>
              <a:gd name="connsiteX443" fmla="*/ 4011832 w 6998756"/>
              <a:gd name="connsiteY443" fmla="*/ 483913 h 6471290"/>
              <a:gd name="connsiteX444" fmla="*/ 4065987 w 6998756"/>
              <a:gd name="connsiteY444" fmla="*/ 579758 h 6471290"/>
              <a:gd name="connsiteX445" fmla="*/ 4074639 w 6998756"/>
              <a:gd name="connsiteY445" fmla="*/ 575982 h 6471290"/>
              <a:gd name="connsiteX446" fmla="*/ 4189966 w 6998756"/>
              <a:gd name="connsiteY446" fmla="*/ 472096 h 6471290"/>
              <a:gd name="connsiteX447" fmla="*/ 4274024 w 6998756"/>
              <a:gd name="connsiteY447" fmla="*/ 400396 h 6471290"/>
              <a:gd name="connsiteX448" fmla="*/ 4242487 w 6998756"/>
              <a:gd name="connsiteY448" fmla="*/ 276141 h 6471290"/>
              <a:gd name="connsiteX449" fmla="*/ 4264444 w 6998756"/>
              <a:gd name="connsiteY449" fmla="*/ 260379 h 6471290"/>
              <a:gd name="connsiteX450" fmla="*/ 4267336 w 6998756"/>
              <a:gd name="connsiteY450" fmla="*/ 285896 h 6471290"/>
              <a:gd name="connsiteX451" fmla="*/ 4265129 w 6998756"/>
              <a:gd name="connsiteY451" fmla="*/ 328059 h 6471290"/>
              <a:gd name="connsiteX452" fmla="*/ 4291965 w 6998756"/>
              <a:gd name="connsiteY452" fmla="*/ 299870 h 6471290"/>
              <a:gd name="connsiteX453" fmla="*/ 4324535 w 6998756"/>
              <a:gd name="connsiteY453" fmla="*/ 162056 h 6471290"/>
              <a:gd name="connsiteX454" fmla="*/ 4426778 w 6998756"/>
              <a:gd name="connsiteY454" fmla="*/ 65942 h 6471290"/>
              <a:gd name="connsiteX455" fmla="*/ 4457387 w 6998756"/>
              <a:gd name="connsiteY455" fmla="*/ 46404 h 6471290"/>
              <a:gd name="connsiteX456" fmla="*/ 4540121 w 6998756"/>
              <a:gd name="connsiteY456" fmla="*/ 0 h 64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6998756" h="6471290">
                <a:moveTo>
                  <a:pt x="4043260" y="5264682"/>
                </a:moveTo>
                <a:lnTo>
                  <a:pt x="4031821" y="5270785"/>
                </a:lnTo>
                <a:lnTo>
                  <a:pt x="4032292" y="5276701"/>
                </a:lnTo>
                <a:lnTo>
                  <a:pt x="4034244" y="5274954"/>
                </a:lnTo>
                <a:close/>
                <a:moveTo>
                  <a:pt x="4177955" y="5062815"/>
                </a:moveTo>
                <a:cubicBezTo>
                  <a:pt x="4165309" y="5062153"/>
                  <a:pt x="4148007" y="5069704"/>
                  <a:pt x="4151119" y="5091007"/>
                </a:cubicBezTo>
                <a:cubicBezTo>
                  <a:pt x="4152025" y="5154471"/>
                  <a:pt x="4116761" y="5182219"/>
                  <a:pt x="4049761" y="5170256"/>
                </a:cubicBezTo>
                <a:cubicBezTo>
                  <a:pt x="4041330" y="5169815"/>
                  <a:pt x="4032902" y="5169374"/>
                  <a:pt x="4024029" y="5177366"/>
                </a:cubicBezTo>
                <a:cubicBezTo>
                  <a:pt x="4019594" y="5181361"/>
                  <a:pt x="4019153" y="5189794"/>
                  <a:pt x="4022926" y="5198446"/>
                </a:cubicBezTo>
                <a:cubicBezTo>
                  <a:pt x="4028696" y="5209318"/>
                  <a:pt x="4050384" y="5218908"/>
                  <a:pt x="4060897" y="5230028"/>
                </a:cubicBezTo>
                <a:lnTo>
                  <a:pt x="4066183" y="5238570"/>
                </a:lnTo>
                <a:lnTo>
                  <a:pt x="4079684" y="5223190"/>
                </a:lnTo>
                <a:cubicBezTo>
                  <a:pt x="4090779" y="5207802"/>
                  <a:pt x="4097014" y="5195050"/>
                  <a:pt x="4095970" y="5187245"/>
                </a:cubicBezTo>
                <a:cubicBezTo>
                  <a:pt x="4124046" y="5159654"/>
                  <a:pt x="4153358" y="5133882"/>
                  <a:pt x="4182101" y="5109429"/>
                </a:cubicBezTo>
                <a:lnTo>
                  <a:pt x="4237020" y="5063016"/>
                </a:lnTo>
                <a:lnTo>
                  <a:pt x="4212822" y="5065367"/>
                </a:lnTo>
                <a:cubicBezTo>
                  <a:pt x="4201623" y="5064847"/>
                  <a:pt x="4189546" y="5063421"/>
                  <a:pt x="4177955" y="5062815"/>
                </a:cubicBezTo>
                <a:close/>
                <a:moveTo>
                  <a:pt x="5215197" y="4051921"/>
                </a:moveTo>
                <a:lnTo>
                  <a:pt x="5209287" y="4054961"/>
                </a:lnTo>
                <a:cubicBezTo>
                  <a:pt x="5153974" y="4089720"/>
                  <a:pt x="5108650" y="4138080"/>
                  <a:pt x="5077055" y="4196673"/>
                </a:cubicBezTo>
                <a:cubicBezTo>
                  <a:pt x="5058428" y="4229520"/>
                  <a:pt x="5031816" y="4253493"/>
                  <a:pt x="5001206" y="4273031"/>
                </a:cubicBezTo>
                <a:cubicBezTo>
                  <a:pt x="4961728" y="4300560"/>
                  <a:pt x="4925801" y="4340956"/>
                  <a:pt x="4886981" y="4355836"/>
                </a:cubicBezTo>
                <a:cubicBezTo>
                  <a:pt x="4822431" y="4377825"/>
                  <a:pt x="4789839" y="4435308"/>
                  <a:pt x="4737493" y="4466390"/>
                </a:cubicBezTo>
                <a:cubicBezTo>
                  <a:pt x="4711319" y="4481932"/>
                  <a:pt x="4693355" y="4502129"/>
                  <a:pt x="4675172" y="4526545"/>
                </a:cubicBezTo>
                <a:cubicBezTo>
                  <a:pt x="4607090" y="4615993"/>
                  <a:pt x="4523035" y="4687693"/>
                  <a:pt x="4419003" y="4737211"/>
                </a:cubicBezTo>
                <a:cubicBezTo>
                  <a:pt x="4410354" y="4740984"/>
                  <a:pt x="4397488" y="4744539"/>
                  <a:pt x="4405257" y="4757629"/>
                </a:cubicBezTo>
                <a:cubicBezTo>
                  <a:pt x="4428559" y="4796899"/>
                  <a:pt x="4397951" y="4816437"/>
                  <a:pt x="4375773" y="4836413"/>
                </a:cubicBezTo>
                <a:cubicBezTo>
                  <a:pt x="4322766" y="4880144"/>
                  <a:pt x="4302375" y="4946722"/>
                  <a:pt x="4253140" y="4999107"/>
                </a:cubicBezTo>
                <a:cubicBezTo>
                  <a:pt x="4259469" y="5019520"/>
                  <a:pt x="4260831" y="5033861"/>
                  <a:pt x="4258591" y="5043850"/>
                </a:cubicBezTo>
                <a:lnTo>
                  <a:pt x="4255556" y="5047350"/>
                </a:lnTo>
                <a:lnTo>
                  <a:pt x="4264823" y="5039519"/>
                </a:lnTo>
                <a:cubicBezTo>
                  <a:pt x="4316428" y="4994875"/>
                  <a:pt x="4358541" y="4953487"/>
                  <a:pt x="4376726" y="4911330"/>
                </a:cubicBezTo>
                <a:cubicBezTo>
                  <a:pt x="4446392" y="4838448"/>
                  <a:pt x="4437054" y="4887368"/>
                  <a:pt x="4495294" y="4847795"/>
                </a:cubicBezTo>
                <a:cubicBezTo>
                  <a:pt x="4564961" y="4774914"/>
                  <a:pt x="4531664" y="4763479"/>
                  <a:pt x="4572211" y="4710384"/>
                </a:cubicBezTo>
                <a:cubicBezTo>
                  <a:pt x="4675174" y="4648937"/>
                  <a:pt x="4729237" y="4578144"/>
                  <a:pt x="4769783" y="4525049"/>
                </a:cubicBezTo>
                <a:cubicBezTo>
                  <a:pt x="4810330" y="4471954"/>
                  <a:pt x="4848789" y="4403248"/>
                  <a:pt x="4934059" y="4328278"/>
                </a:cubicBezTo>
                <a:cubicBezTo>
                  <a:pt x="4965268" y="4324103"/>
                  <a:pt x="4994388" y="4304317"/>
                  <a:pt x="4982961" y="4337626"/>
                </a:cubicBezTo>
                <a:cubicBezTo>
                  <a:pt x="5031832" y="4287389"/>
                  <a:pt x="5074006" y="4239041"/>
                  <a:pt x="5112069" y="4191493"/>
                </a:cubicBez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3" y="2329145"/>
                </a:lnTo>
                <a:lnTo>
                  <a:pt x="1346081" y="2326178"/>
                </a:lnTo>
                <a:cubicBezTo>
                  <a:pt x="1369478" y="2303601"/>
                  <a:pt x="1381483" y="2267561"/>
                  <a:pt x="1416062" y="2254923"/>
                </a:cubicBezTo>
                <a:cubicBezTo>
                  <a:pt x="1426414" y="2250780"/>
                  <a:pt x="1429104" y="2236489"/>
                  <a:pt x="1424962" y="2226134"/>
                </a:cubicBezTo>
                <a:close/>
                <a:moveTo>
                  <a:pt x="1507160" y="2090249"/>
                </a:moveTo>
                <a:lnTo>
                  <a:pt x="1456732" y="2158498"/>
                </a:lnTo>
                <a:lnTo>
                  <a:pt x="1438688" y="2185602"/>
                </a:lnTo>
                <a:lnTo>
                  <a:pt x="1453739" y="2174973"/>
                </a:lnTo>
                <a:cubicBezTo>
                  <a:pt x="1467196" y="2163579"/>
                  <a:pt x="1506954" y="2178903"/>
                  <a:pt x="1497217" y="2133545"/>
                </a:cubicBezTo>
                <a:cubicBezTo>
                  <a:pt x="1494939" y="2124848"/>
                  <a:pt x="1502288" y="2114698"/>
                  <a:pt x="1506065" y="2103875"/>
                </a:cubicBezTo>
                <a:close/>
                <a:moveTo>
                  <a:pt x="2705909" y="892212"/>
                </a:moveTo>
                <a:cubicBezTo>
                  <a:pt x="2635088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7" y="1082319"/>
                </a:lnTo>
                <a:cubicBezTo>
                  <a:pt x="2563518" y="1093016"/>
                  <a:pt x="2587723" y="1084769"/>
                  <a:pt x="2608179" y="1057301"/>
                </a:cubicBezTo>
                <a:cubicBezTo>
                  <a:pt x="2608179" y="1057301"/>
                  <a:pt x="2608400" y="1053087"/>
                  <a:pt x="2608400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7" y="926778"/>
                </a:lnTo>
                <a:lnTo>
                  <a:pt x="2690340" y="932395"/>
                </a:lnTo>
                <a:cubicBezTo>
                  <a:pt x="2685228" y="936889"/>
                  <a:pt x="2681987" y="941132"/>
                  <a:pt x="2681987" y="941132"/>
                </a:cubicBezTo>
                <a:cubicBezTo>
                  <a:pt x="2665019" y="928163"/>
                  <a:pt x="2679984" y="926160"/>
                  <a:pt x="2692947" y="909186"/>
                </a:cubicBezTo>
                <a:cubicBezTo>
                  <a:pt x="2692947" y="909186"/>
                  <a:pt x="2692947" y="909186"/>
                  <a:pt x="2705909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4"/>
                  <a:pt x="4614250" y="118030"/>
                </a:cubicBezTo>
                <a:cubicBezTo>
                  <a:pt x="4583663" y="217897"/>
                  <a:pt x="4553078" y="317761"/>
                  <a:pt x="4522491" y="417627"/>
                </a:cubicBezTo>
                <a:cubicBezTo>
                  <a:pt x="4512739" y="442482"/>
                  <a:pt x="4494996" y="458465"/>
                  <a:pt x="4470146" y="448710"/>
                </a:cubicBezTo>
                <a:cubicBezTo>
                  <a:pt x="4441081" y="438732"/>
                  <a:pt x="4455051" y="414097"/>
                  <a:pt x="4460369" y="393237"/>
                </a:cubicBezTo>
                <a:cubicBezTo>
                  <a:pt x="4461251" y="376371"/>
                  <a:pt x="4474780" y="360168"/>
                  <a:pt x="4471888" y="334651"/>
                </a:cubicBezTo>
                <a:cubicBezTo>
                  <a:pt x="4401138" y="394365"/>
                  <a:pt x="4372095" y="464716"/>
                  <a:pt x="4346608" y="547938"/>
                </a:cubicBezTo>
                <a:cubicBezTo>
                  <a:pt x="4389640" y="533279"/>
                  <a:pt x="4395401" y="503987"/>
                  <a:pt x="4409589" y="475135"/>
                </a:cubicBezTo>
                <a:cubicBezTo>
                  <a:pt x="4414468" y="462707"/>
                  <a:pt x="4423338" y="454715"/>
                  <a:pt x="4439977" y="459814"/>
                </a:cubicBezTo>
                <a:cubicBezTo>
                  <a:pt x="4456618" y="464913"/>
                  <a:pt x="4468822" y="474006"/>
                  <a:pt x="4472154" y="491091"/>
                </a:cubicBezTo>
                <a:cubicBezTo>
                  <a:pt x="4475267" y="512394"/>
                  <a:pt x="4462621" y="511732"/>
                  <a:pt x="4449975" y="511071"/>
                </a:cubicBezTo>
                <a:cubicBezTo>
                  <a:pt x="4424243" y="518179"/>
                  <a:pt x="4423581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2" y="666188"/>
                  <a:pt x="4416299" y="669964"/>
                  <a:pt x="4395666" y="660427"/>
                </a:cubicBezTo>
                <a:cubicBezTo>
                  <a:pt x="4375032" y="650893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20"/>
                </a:cubicBezTo>
                <a:cubicBezTo>
                  <a:pt x="4430294" y="725655"/>
                  <a:pt x="4439163" y="717665"/>
                  <a:pt x="4451809" y="718327"/>
                </a:cubicBezTo>
                <a:cubicBezTo>
                  <a:pt x="4464455" y="718989"/>
                  <a:pt x="4468229" y="727641"/>
                  <a:pt x="4467567" y="740289"/>
                </a:cubicBezTo>
                <a:cubicBezTo>
                  <a:pt x="4473347" y="791325"/>
                  <a:pt x="4449846" y="836601"/>
                  <a:pt x="4442321" y="899623"/>
                </a:cubicBezTo>
                <a:cubicBezTo>
                  <a:pt x="4482683" y="855230"/>
                  <a:pt x="4513954" y="823044"/>
                  <a:pt x="4556766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3" y="736490"/>
                  <a:pt x="4595782" y="713176"/>
                  <a:pt x="4618624" y="680552"/>
                </a:cubicBezTo>
                <a:cubicBezTo>
                  <a:pt x="4660531" y="606643"/>
                  <a:pt x="4749267" y="607061"/>
                  <a:pt x="4803157" y="546465"/>
                </a:cubicBezTo>
                <a:cubicBezTo>
                  <a:pt x="4821340" y="522049"/>
                  <a:pt x="4850405" y="532027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4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1" y="904573"/>
                </a:cubicBezTo>
                <a:cubicBezTo>
                  <a:pt x="4926831" y="929208"/>
                  <a:pt x="4903991" y="961834"/>
                  <a:pt x="4928178" y="984237"/>
                </a:cubicBezTo>
                <a:cubicBezTo>
                  <a:pt x="4960574" y="1011301"/>
                  <a:pt x="4991183" y="991763"/>
                  <a:pt x="5017798" y="967790"/>
                </a:cubicBezTo>
                <a:cubicBezTo>
                  <a:pt x="5083891" y="916287"/>
                  <a:pt x="5149985" y="864787"/>
                  <a:pt x="5223627" y="830590"/>
                </a:cubicBezTo>
                <a:cubicBezTo>
                  <a:pt x="5249580" y="819266"/>
                  <a:pt x="5266440" y="820148"/>
                  <a:pt x="5273324" y="850102"/>
                </a:cubicBezTo>
                <a:cubicBezTo>
                  <a:pt x="5272662" y="862749"/>
                  <a:pt x="5276438" y="871405"/>
                  <a:pt x="5288860" y="876281"/>
                </a:cubicBezTo>
                <a:cubicBezTo>
                  <a:pt x="5346548" y="904667"/>
                  <a:pt x="5347453" y="968131"/>
                  <a:pt x="5291114" y="994777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8" y="1131316"/>
                </a:cubicBezTo>
                <a:cubicBezTo>
                  <a:pt x="5066438" y="1169039"/>
                  <a:pt x="5032055" y="1179925"/>
                  <a:pt x="4999438" y="1157078"/>
                </a:cubicBezTo>
                <a:cubicBezTo>
                  <a:pt x="4987013" y="1152201"/>
                  <a:pt x="4974808" y="1143107"/>
                  <a:pt x="4965718" y="1155314"/>
                </a:cubicBezTo>
                <a:cubicBezTo>
                  <a:pt x="4952410" y="1167301"/>
                  <a:pt x="4960400" y="1176175"/>
                  <a:pt x="4968387" y="1185048"/>
                </a:cubicBezTo>
                <a:cubicBezTo>
                  <a:pt x="4988580" y="1203016"/>
                  <a:pt x="4983704" y="1215443"/>
                  <a:pt x="4962187" y="1222775"/>
                </a:cubicBezTo>
                <a:cubicBezTo>
                  <a:pt x="4914497" y="1245644"/>
                  <a:pt x="4960863" y="1248071"/>
                  <a:pt x="4968630" y="1261160"/>
                </a:cubicBezTo>
                <a:cubicBezTo>
                  <a:pt x="4942238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6" y="1379681"/>
                </a:cubicBezTo>
                <a:cubicBezTo>
                  <a:pt x="4910768" y="1397647"/>
                  <a:pt x="4943606" y="1416277"/>
                  <a:pt x="4970001" y="1396521"/>
                </a:cubicBezTo>
                <a:cubicBezTo>
                  <a:pt x="5001052" y="1368552"/>
                  <a:pt x="5052294" y="1358548"/>
                  <a:pt x="5066042" y="1338131"/>
                </a:cubicBezTo>
                <a:cubicBezTo>
                  <a:pt x="5098856" y="1276431"/>
                  <a:pt x="5162965" y="1262875"/>
                  <a:pt x="5203548" y="1214266"/>
                </a:cubicBezTo>
                <a:cubicBezTo>
                  <a:pt x="5253223" y="1153449"/>
                  <a:pt x="5334633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0" y="1061965"/>
                  <a:pt x="5473266" y="1067726"/>
                  <a:pt x="5458392" y="1028897"/>
                </a:cubicBezTo>
                <a:cubicBezTo>
                  <a:pt x="5454839" y="1016028"/>
                  <a:pt x="5467925" y="1008258"/>
                  <a:pt x="5476575" y="1004483"/>
                </a:cubicBezTo>
                <a:cubicBezTo>
                  <a:pt x="5561979" y="987813"/>
                  <a:pt x="5599893" y="909469"/>
                  <a:pt x="5665325" y="870617"/>
                </a:cubicBezTo>
                <a:cubicBezTo>
                  <a:pt x="5757150" y="812005"/>
                  <a:pt x="5817685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0" y="725816"/>
                  <a:pt x="6054190" y="789499"/>
                  <a:pt x="6022477" y="830120"/>
                </a:cubicBezTo>
                <a:cubicBezTo>
                  <a:pt x="5995644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69" y="993278"/>
                </a:cubicBezTo>
                <a:cubicBezTo>
                  <a:pt x="5805792" y="1013258"/>
                  <a:pt x="5796697" y="1025464"/>
                  <a:pt x="5820886" y="1047868"/>
                </a:cubicBezTo>
                <a:cubicBezTo>
                  <a:pt x="5828874" y="1056742"/>
                  <a:pt x="5832429" y="1069611"/>
                  <a:pt x="5823556" y="1077603"/>
                </a:cubicBezTo>
                <a:cubicBezTo>
                  <a:pt x="5810028" y="1093807"/>
                  <a:pt x="5798047" y="1080495"/>
                  <a:pt x="5790056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cubicBezTo>
                  <a:pt x="5683821" y="1163301"/>
                  <a:pt x="5637918" y="1232769"/>
                  <a:pt x="5575820" y="1288707"/>
                </a:cubicBezTo>
                <a:cubicBezTo>
                  <a:pt x="5548984" y="1316899"/>
                  <a:pt x="5571628" y="1368816"/>
                  <a:pt x="5520164" y="1383033"/>
                </a:cubicBezTo>
                <a:cubicBezTo>
                  <a:pt x="5515950" y="1382813"/>
                  <a:pt x="5523496" y="1400119"/>
                  <a:pt x="5527489" y="1404557"/>
                </a:cubicBezTo>
                <a:cubicBezTo>
                  <a:pt x="5543468" y="1422304"/>
                  <a:pt x="5560327" y="1423186"/>
                  <a:pt x="5577629" y="1415637"/>
                </a:cubicBezTo>
                <a:cubicBezTo>
                  <a:pt x="5590495" y="1412083"/>
                  <a:pt x="5612011" y="1404751"/>
                  <a:pt x="5600251" y="1387225"/>
                </a:cubicBezTo>
                <a:cubicBezTo>
                  <a:pt x="5589148" y="1357050"/>
                  <a:pt x="5610665" y="1349722"/>
                  <a:pt x="5628408" y="1333739"/>
                </a:cubicBezTo>
                <a:cubicBezTo>
                  <a:pt x="5689847" y="1290449"/>
                  <a:pt x="5763046" y="1264686"/>
                  <a:pt x="5808728" y="1199431"/>
                </a:cubicBezTo>
                <a:cubicBezTo>
                  <a:pt x="5822475" y="1179012"/>
                  <a:pt x="5838894" y="1188328"/>
                  <a:pt x="5855534" y="1193424"/>
                </a:cubicBezTo>
                <a:cubicBezTo>
                  <a:pt x="5888371" y="1212054"/>
                  <a:pt x="5910110" y="1200509"/>
                  <a:pt x="5932730" y="1172099"/>
                </a:cubicBezTo>
                <a:cubicBezTo>
                  <a:pt x="5968877" y="1127486"/>
                  <a:pt x="5998382" y="1129030"/>
                  <a:pt x="6029455" y="1181389"/>
                </a:cubicBezTo>
                <a:cubicBezTo>
                  <a:pt x="6045212" y="1203351"/>
                  <a:pt x="6050309" y="1186707"/>
                  <a:pt x="6058961" y="1182933"/>
                </a:cubicBezTo>
                <a:cubicBezTo>
                  <a:pt x="6102876" y="1151410"/>
                  <a:pt x="6146792" y="1119885"/>
                  <a:pt x="6186713" y="1083924"/>
                </a:cubicBezTo>
                <a:cubicBezTo>
                  <a:pt x="6270771" y="1012223"/>
                  <a:pt x="6366810" y="953833"/>
                  <a:pt x="6438885" y="868823"/>
                </a:cubicBezTo>
                <a:cubicBezTo>
                  <a:pt x="6484346" y="807785"/>
                  <a:pt x="6557987" y="773589"/>
                  <a:pt x="6623641" y="730519"/>
                </a:cubicBezTo>
                <a:cubicBezTo>
                  <a:pt x="6645598" y="714757"/>
                  <a:pt x="6654470" y="706767"/>
                  <a:pt x="6660010" y="681689"/>
                </a:cubicBezTo>
                <a:cubicBezTo>
                  <a:pt x="6669764" y="656834"/>
                  <a:pt x="6672412" y="606238"/>
                  <a:pt x="6725441" y="642837"/>
                </a:cubicBezTo>
                <a:cubicBezTo>
                  <a:pt x="6737646" y="651929"/>
                  <a:pt x="6755168" y="640164"/>
                  <a:pt x="6751613" y="627295"/>
                </a:cubicBezTo>
                <a:cubicBezTo>
                  <a:pt x="6733627" y="567165"/>
                  <a:pt x="6784870" y="557163"/>
                  <a:pt x="6811706" y="528973"/>
                </a:cubicBezTo>
                <a:cubicBezTo>
                  <a:pt x="6833884" y="508996"/>
                  <a:pt x="6855841" y="493234"/>
                  <a:pt x="6877801" y="477473"/>
                </a:cubicBezTo>
                <a:cubicBezTo>
                  <a:pt x="6921274" y="454379"/>
                  <a:pt x="6937693" y="463695"/>
                  <a:pt x="6939481" y="510294"/>
                </a:cubicBezTo>
                <a:cubicBezTo>
                  <a:pt x="6943035" y="523163"/>
                  <a:pt x="6938378" y="531376"/>
                  <a:pt x="6950581" y="540469"/>
                </a:cubicBezTo>
                <a:cubicBezTo>
                  <a:pt x="6995844" y="563977"/>
                  <a:pt x="7014713" y="607241"/>
                  <a:pt x="6983000" y="647858"/>
                </a:cubicBezTo>
                <a:cubicBezTo>
                  <a:pt x="6932665" y="721326"/>
                  <a:pt x="6882326" y="794791"/>
                  <a:pt x="6803806" y="841415"/>
                </a:cubicBezTo>
                <a:cubicBezTo>
                  <a:pt x="6782070" y="852961"/>
                  <a:pt x="6760334" y="864505"/>
                  <a:pt x="6750800" y="885146"/>
                </a:cubicBezTo>
                <a:cubicBezTo>
                  <a:pt x="6703575" y="979914"/>
                  <a:pt x="6627725" y="1056272"/>
                  <a:pt x="6556314" y="1128634"/>
                </a:cubicBezTo>
                <a:cubicBezTo>
                  <a:pt x="6516392" y="1164593"/>
                  <a:pt x="6480465" y="1204992"/>
                  <a:pt x="6498231" y="1269339"/>
                </a:cubicBezTo>
                <a:cubicBezTo>
                  <a:pt x="6501342" y="1290638"/>
                  <a:pt x="6487595" y="1311059"/>
                  <a:pt x="6469852" y="1327041"/>
                </a:cubicBezTo>
                <a:cubicBezTo>
                  <a:pt x="6461200" y="1330816"/>
                  <a:pt x="6456545" y="1339027"/>
                  <a:pt x="6464533" y="1347902"/>
                </a:cubicBezTo>
                <a:cubicBezTo>
                  <a:pt x="6472743" y="1352558"/>
                  <a:pt x="6481171" y="1352999"/>
                  <a:pt x="6485609" y="1349005"/>
                </a:cubicBezTo>
                <a:cubicBezTo>
                  <a:pt x="6534620" y="1300836"/>
                  <a:pt x="6579420" y="1252448"/>
                  <a:pt x="6644411" y="1222027"/>
                </a:cubicBezTo>
                <a:cubicBezTo>
                  <a:pt x="6675217" y="1117945"/>
                  <a:pt x="6783022" y="1077082"/>
                  <a:pt x="6838236" y="991187"/>
                </a:cubicBezTo>
                <a:cubicBezTo>
                  <a:pt x="6842671" y="987193"/>
                  <a:pt x="6842892" y="982976"/>
                  <a:pt x="6847327" y="978980"/>
                </a:cubicBezTo>
                <a:cubicBezTo>
                  <a:pt x="6869066" y="967435"/>
                  <a:pt x="6883695" y="930149"/>
                  <a:pt x="6916313" y="952996"/>
                </a:cubicBezTo>
                <a:cubicBezTo>
                  <a:pt x="6948929" y="975843"/>
                  <a:pt x="6926310" y="1004253"/>
                  <a:pt x="6916557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8" y="1187365"/>
                  <a:pt x="6751795" y="1269925"/>
                  <a:pt x="6693469" y="1334515"/>
                </a:cubicBezTo>
                <a:cubicBezTo>
                  <a:pt x="6675506" y="1354715"/>
                  <a:pt x="6699253" y="1385551"/>
                  <a:pt x="6685063" y="1414403"/>
                </a:cubicBezTo>
                <a:cubicBezTo>
                  <a:pt x="6675088" y="1443475"/>
                  <a:pt x="6673543" y="1472990"/>
                  <a:pt x="6719467" y="1483848"/>
                </a:cubicBezTo>
                <a:cubicBezTo>
                  <a:pt x="6744538" y="1489389"/>
                  <a:pt x="6734562" y="1518460"/>
                  <a:pt x="6725030" y="1539101"/>
                </a:cubicBezTo>
                <a:cubicBezTo>
                  <a:pt x="6715716" y="1555523"/>
                  <a:pt x="6702629" y="1563295"/>
                  <a:pt x="6686430" y="1549764"/>
                </a:cubicBezTo>
                <a:cubicBezTo>
                  <a:pt x="6678443" y="1540889"/>
                  <a:pt x="6666460" y="1527580"/>
                  <a:pt x="6648717" y="1543562"/>
                </a:cubicBezTo>
                <a:cubicBezTo>
                  <a:pt x="6652931" y="1543783"/>
                  <a:pt x="6656706" y="1552435"/>
                  <a:pt x="6656706" y="1552435"/>
                </a:cubicBezTo>
                <a:cubicBezTo>
                  <a:pt x="6717283" y="1606338"/>
                  <a:pt x="6711303" y="1639848"/>
                  <a:pt x="6642098" y="1670048"/>
                </a:cubicBezTo>
                <a:cubicBezTo>
                  <a:pt x="6620360" y="1681594"/>
                  <a:pt x="6582868" y="1671177"/>
                  <a:pt x="6577326" y="1696254"/>
                </a:cubicBezTo>
                <a:cubicBezTo>
                  <a:pt x="6566249" y="1746406"/>
                  <a:pt x="6538310" y="1795678"/>
                  <a:pt x="6544095" y="1846714"/>
                </a:cubicBezTo>
                <a:cubicBezTo>
                  <a:pt x="6547206" y="1868014"/>
                  <a:pt x="6554754" y="1885320"/>
                  <a:pt x="6537011" y="1901303"/>
                </a:cubicBezTo>
                <a:cubicBezTo>
                  <a:pt x="6510175" y="1929493"/>
                  <a:pt x="6539240" y="1939471"/>
                  <a:pt x="6555879" y="1944567"/>
                </a:cubicBezTo>
                <a:cubicBezTo>
                  <a:pt x="6584944" y="1954545"/>
                  <a:pt x="6629962" y="1901939"/>
                  <a:pt x="6623078" y="1871985"/>
                </a:cubicBezTo>
                <a:cubicBezTo>
                  <a:pt x="6615749" y="1850464"/>
                  <a:pt x="6616411" y="1837814"/>
                  <a:pt x="6634154" y="1821831"/>
                </a:cubicBezTo>
                <a:cubicBezTo>
                  <a:pt x="6651897" y="1805849"/>
                  <a:pt x="6690935" y="1786755"/>
                  <a:pt x="6641457" y="1763026"/>
                </a:cubicBezTo>
                <a:cubicBezTo>
                  <a:pt x="6633250" y="1758367"/>
                  <a:pt x="6637905" y="1750156"/>
                  <a:pt x="6642561" y="1741943"/>
                </a:cubicBezTo>
                <a:cubicBezTo>
                  <a:pt x="6677384" y="1722629"/>
                  <a:pt x="6696255" y="1765893"/>
                  <a:pt x="6730196" y="1763441"/>
                </a:cubicBezTo>
                <a:cubicBezTo>
                  <a:pt x="6747056" y="1764323"/>
                  <a:pt x="6733307" y="1784744"/>
                  <a:pt x="6728210" y="1801388"/>
                </a:cubicBezTo>
                <a:cubicBezTo>
                  <a:pt x="6718014" y="1834677"/>
                  <a:pt x="6682749" y="1862424"/>
                  <a:pt x="6701837" y="1901474"/>
                </a:cubicBezTo>
                <a:cubicBezTo>
                  <a:pt x="6705834" y="1905909"/>
                  <a:pt x="6701175" y="1914123"/>
                  <a:pt x="6696741" y="1918119"/>
                </a:cubicBezTo>
                <a:cubicBezTo>
                  <a:pt x="6622658" y="1960747"/>
                  <a:pt x="6642873" y="2059044"/>
                  <a:pt x="6589424" y="2111206"/>
                </a:cubicBezTo>
                <a:cubicBezTo>
                  <a:pt x="6576118" y="2123193"/>
                  <a:pt x="6571018" y="2139837"/>
                  <a:pt x="6557714" y="2151823"/>
                </a:cubicBezTo>
                <a:cubicBezTo>
                  <a:pt x="6513796" y="2183348"/>
                  <a:pt x="6490515" y="2224409"/>
                  <a:pt x="6467011" y="2269684"/>
                </a:cubicBezTo>
                <a:cubicBezTo>
                  <a:pt x="6462135" y="2282111"/>
                  <a:pt x="6453264" y="2290102"/>
                  <a:pt x="6448386" y="2302532"/>
                </a:cubicBezTo>
                <a:cubicBezTo>
                  <a:pt x="6446842" y="2332044"/>
                  <a:pt x="6358989" y="2314764"/>
                  <a:pt x="6410695" y="2376658"/>
                </a:cubicBezTo>
                <a:cubicBezTo>
                  <a:pt x="6430447" y="2403058"/>
                  <a:pt x="6424244" y="2440784"/>
                  <a:pt x="6456420" y="2472061"/>
                </a:cubicBezTo>
                <a:cubicBezTo>
                  <a:pt x="6492592" y="2507777"/>
                  <a:pt x="6498373" y="2558813"/>
                  <a:pt x="6466440" y="2603647"/>
                </a:cubicBezTo>
                <a:cubicBezTo>
                  <a:pt x="6379736" y="2725942"/>
                  <a:pt x="6297025" y="2852672"/>
                  <a:pt x="6189907" y="2961216"/>
                </a:cubicBezTo>
                <a:cubicBezTo>
                  <a:pt x="6154200" y="2997398"/>
                  <a:pt x="6114279" y="3033360"/>
                  <a:pt x="6082567" y="3073977"/>
                </a:cubicBezTo>
                <a:cubicBezTo>
                  <a:pt x="6059727" y="3106604"/>
                  <a:pt x="6012478" y="3121043"/>
                  <a:pt x="5977654" y="3140358"/>
                </a:cubicBezTo>
                <a:cubicBezTo>
                  <a:pt x="5960353" y="3147910"/>
                  <a:pt x="5947045" y="3159895"/>
                  <a:pt x="5941728" y="3180757"/>
                </a:cubicBezTo>
                <a:cubicBezTo>
                  <a:pt x="5908251" y="3255104"/>
                  <a:pt x="5866785" y="3320579"/>
                  <a:pt x="5812234" y="3393823"/>
                </a:cubicBezTo>
                <a:cubicBezTo>
                  <a:pt x="5845733" y="3399804"/>
                  <a:pt x="5874797" y="3409780"/>
                  <a:pt x="5904080" y="3415541"/>
                </a:cubicBezTo>
                <a:cubicBezTo>
                  <a:pt x="5920720" y="3420640"/>
                  <a:pt x="5937800" y="3417306"/>
                  <a:pt x="5942679" y="3404878"/>
                </a:cubicBezTo>
                <a:cubicBezTo>
                  <a:pt x="5963070" y="3338300"/>
                  <a:pt x="6057344" y="3313640"/>
                  <a:pt x="6049112" y="3228653"/>
                </a:cubicBezTo>
                <a:cubicBezTo>
                  <a:pt x="6092366" y="3209777"/>
                  <a:pt x="6071929" y="3115698"/>
                  <a:pt x="6159785" y="3132978"/>
                </a:cubicBezTo>
                <a:cubicBezTo>
                  <a:pt x="6184854" y="3138518"/>
                  <a:pt x="6191276" y="3096578"/>
                  <a:pt x="6213234" y="3080816"/>
                </a:cubicBezTo>
                <a:cubicBezTo>
                  <a:pt x="6301065" y="3017768"/>
                  <a:pt x="6348069" y="2927217"/>
                  <a:pt x="6370445" y="2822695"/>
                </a:cubicBezTo>
                <a:cubicBezTo>
                  <a:pt x="6380641" y="2789407"/>
                  <a:pt x="6398384" y="2773423"/>
                  <a:pt x="6432104" y="2775188"/>
                </a:cubicBezTo>
                <a:cubicBezTo>
                  <a:pt x="6454745" y="2827107"/>
                  <a:pt x="6439676" y="2872823"/>
                  <a:pt x="6407522" y="2921874"/>
                </a:cubicBezTo>
                <a:cubicBezTo>
                  <a:pt x="6366497" y="2978915"/>
                  <a:pt x="6354095" y="3054365"/>
                  <a:pt x="6329489" y="3120722"/>
                </a:cubicBezTo>
                <a:cubicBezTo>
                  <a:pt x="6314197" y="3170655"/>
                  <a:pt x="6291136" y="3207497"/>
                  <a:pt x="6243225" y="3234583"/>
                </a:cubicBezTo>
                <a:cubicBezTo>
                  <a:pt x="6182230" y="3269442"/>
                  <a:pt x="6157181" y="3344230"/>
                  <a:pt x="6099959" y="3387741"/>
                </a:cubicBezTo>
                <a:cubicBezTo>
                  <a:pt x="6095303" y="3395954"/>
                  <a:pt x="6090425" y="3408382"/>
                  <a:pt x="6081996" y="3407941"/>
                </a:cubicBezTo>
                <a:cubicBezTo>
                  <a:pt x="6018548" y="3408848"/>
                  <a:pt x="6015459" y="3467875"/>
                  <a:pt x="5992399" y="3504717"/>
                </a:cubicBezTo>
                <a:cubicBezTo>
                  <a:pt x="5964902" y="3545556"/>
                  <a:pt x="5925422" y="3573085"/>
                  <a:pt x="5885943" y="3600612"/>
                </a:cubicBezTo>
                <a:cubicBezTo>
                  <a:pt x="5877290" y="3604388"/>
                  <a:pt x="5876849" y="3612820"/>
                  <a:pt x="5880626" y="3621474"/>
                </a:cubicBezTo>
                <a:cubicBezTo>
                  <a:pt x="5879081" y="3650986"/>
                  <a:pt x="5849354" y="3653659"/>
                  <a:pt x="5845802" y="3640788"/>
                </a:cubicBezTo>
                <a:cubicBezTo>
                  <a:pt x="5826710" y="3601741"/>
                  <a:pt x="5808527" y="3626155"/>
                  <a:pt x="5791004" y="3637920"/>
                </a:cubicBezTo>
                <a:cubicBezTo>
                  <a:pt x="5760174" y="3661676"/>
                  <a:pt x="5741108" y="3702955"/>
                  <a:pt x="5698297" y="3713397"/>
                </a:cubicBezTo>
                <a:cubicBezTo>
                  <a:pt x="5685430" y="3716952"/>
                  <a:pt x="5680332" y="3733596"/>
                  <a:pt x="5683886" y="3746465"/>
                </a:cubicBezTo>
                <a:cubicBezTo>
                  <a:pt x="5694766" y="3780856"/>
                  <a:pt x="5673029" y="3792402"/>
                  <a:pt x="5642861" y="3803509"/>
                </a:cubicBezTo>
                <a:cubicBezTo>
                  <a:pt x="5625340" y="3815274"/>
                  <a:pt x="5580077" y="3791765"/>
                  <a:pt x="5585639" y="3847018"/>
                </a:cubicBezTo>
                <a:cubicBezTo>
                  <a:pt x="5588750" y="3868319"/>
                  <a:pt x="5545275" y="3891412"/>
                  <a:pt x="5581668" y="3922911"/>
                </a:cubicBezTo>
                <a:cubicBezTo>
                  <a:pt x="5593870" y="3932003"/>
                  <a:pt x="5576128" y="3947985"/>
                  <a:pt x="5567258" y="3955979"/>
                </a:cubicBezTo>
                <a:cubicBezTo>
                  <a:pt x="5540862" y="3975734"/>
                  <a:pt x="5506700" y="3982403"/>
                  <a:pt x="5496065" y="4024123"/>
                </a:cubicBezTo>
                <a:cubicBezTo>
                  <a:pt x="5490966" y="4040768"/>
                  <a:pt x="5474546" y="4031455"/>
                  <a:pt x="5462345" y="4022359"/>
                </a:cubicBezTo>
                <a:cubicBezTo>
                  <a:pt x="5433943" y="3999733"/>
                  <a:pt x="5401325" y="3976888"/>
                  <a:pt x="5372922" y="3954263"/>
                </a:cubicBezTo>
                <a:lnTo>
                  <a:pt x="5366641" y="3949724"/>
                </a:lnTo>
                <a:lnTo>
                  <a:pt x="5317779" y="3990916"/>
                </a:lnTo>
                <a:cubicBezTo>
                  <a:pt x="5301191" y="4104366"/>
                  <a:pt x="5117133" y="4272003"/>
                  <a:pt x="5038128" y="4393804"/>
                </a:cubicBezTo>
                <a:cubicBezTo>
                  <a:pt x="4995493" y="4431289"/>
                  <a:pt x="4993405" y="4415678"/>
                  <a:pt x="5004831" y="4382369"/>
                </a:cubicBezTo>
                <a:cubicBezTo>
                  <a:pt x="4966373" y="4451075"/>
                  <a:pt x="4894618" y="4508346"/>
                  <a:pt x="4898795" y="4539566"/>
                </a:cubicBezTo>
                <a:cubicBezTo>
                  <a:pt x="4815614" y="4630147"/>
                  <a:pt x="4759461" y="4685330"/>
                  <a:pt x="4718915" y="4738425"/>
                </a:cubicBezTo>
                <a:cubicBezTo>
                  <a:pt x="4662764" y="4793608"/>
                  <a:pt x="4620128" y="4831092"/>
                  <a:pt x="4532769" y="4890452"/>
                </a:cubicBezTo>
                <a:cubicBezTo>
                  <a:pt x="4515075" y="4876928"/>
                  <a:pt x="4544195" y="4857142"/>
                  <a:pt x="4526503" y="4843619"/>
                </a:cubicBezTo>
                <a:cubicBezTo>
                  <a:pt x="4414200" y="4953986"/>
                  <a:pt x="4346622" y="5042477"/>
                  <a:pt x="4247835" y="5135145"/>
                </a:cubicBezTo>
                <a:cubicBezTo>
                  <a:pt x="4187016" y="5214788"/>
                  <a:pt x="4116243" y="5286824"/>
                  <a:pt x="4024115" y="5366186"/>
                </a:cubicBezTo>
                <a:lnTo>
                  <a:pt x="3995623" y="5389730"/>
                </a:lnTo>
                <a:lnTo>
                  <a:pt x="3986163" y="5416368"/>
                </a:lnTo>
                <a:cubicBezTo>
                  <a:pt x="3980621" y="5441443"/>
                  <a:pt x="3966875" y="5461863"/>
                  <a:pt x="3928277" y="5472526"/>
                </a:cubicBezTo>
                <a:cubicBezTo>
                  <a:pt x="3898331" y="5479414"/>
                  <a:pt x="3871054" y="5516037"/>
                  <a:pt x="3844218" y="5544226"/>
                </a:cubicBezTo>
                <a:cubicBezTo>
                  <a:pt x="3826696" y="5555992"/>
                  <a:pt x="3813391" y="5567978"/>
                  <a:pt x="3792093" y="5571093"/>
                </a:cubicBezTo>
                <a:cubicBezTo>
                  <a:pt x="3770798" y="5574206"/>
                  <a:pt x="3720438" y="5567343"/>
                  <a:pt x="3759942" y="5620143"/>
                </a:cubicBezTo>
                <a:cubicBezTo>
                  <a:pt x="3726221" y="5618379"/>
                  <a:pt x="3768613" y="5696696"/>
                  <a:pt x="3706934" y="5663875"/>
                </a:cubicBezTo>
                <a:cubicBezTo>
                  <a:pt x="3706934" y="5663875"/>
                  <a:pt x="3702717" y="5663654"/>
                  <a:pt x="3702497" y="5667870"/>
                </a:cubicBezTo>
                <a:cubicBezTo>
                  <a:pt x="3657037" y="5728908"/>
                  <a:pt x="3552985" y="5698095"/>
                  <a:pt x="3518847" y="5785093"/>
                </a:cubicBezTo>
                <a:cubicBezTo>
                  <a:pt x="3508650" y="5818381"/>
                  <a:pt x="3481816" y="5846570"/>
                  <a:pt x="3488261" y="5884957"/>
                </a:cubicBezTo>
                <a:cubicBezTo>
                  <a:pt x="3491151" y="5910476"/>
                  <a:pt x="3477623" y="5926679"/>
                  <a:pt x="3464095" y="5942882"/>
                </a:cubicBezTo>
                <a:cubicBezTo>
                  <a:pt x="3415082" y="5991051"/>
                  <a:pt x="3369844" y="6047872"/>
                  <a:pt x="3313061" y="6082948"/>
                </a:cubicBezTo>
                <a:cubicBezTo>
                  <a:pt x="3278236" y="6102265"/>
                  <a:pt x="3263829" y="6135334"/>
                  <a:pt x="3245422" y="6163964"/>
                </a:cubicBezTo>
                <a:cubicBezTo>
                  <a:pt x="3226576" y="6201028"/>
                  <a:pt x="3195749" y="6224781"/>
                  <a:pt x="3153375" y="6226792"/>
                </a:cubicBezTo>
                <a:cubicBezTo>
                  <a:pt x="3068633" y="6230812"/>
                  <a:pt x="3007197" y="6274101"/>
                  <a:pt x="2961294" y="6343572"/>
                </a:cubicBezTo>
                <a:cubicBezTo>
                  <a:pt x="2924264" y="6405051"/>
                  <a:pt x="2869029" y="6410615"/>
                  <a:pt x="2810016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0" y="6273075"/>
                  <a:pt x="2745200" y="6273075"/>
                  <a:pt x="2694401" y="6274643"/>
                </a:cubicBezTo>
                <a:cubicBezTo>
                  <a:pt x="2691288" y="6253343"/>
                  <a:pt x="2708370" y="6250008"/>
                  <a:pt x="2721454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1" y="6082464"/>
                </a:cubicBezTo>
                <a:cubicBezTo>
                  <a:pt x="2738711" y="6074030"/>
                  <a:pt x="2735159" y="6061161"/>
                  <a:pt x="2735600" y="6052727"/>
                </a:cubicBezTo>
                <a:cubicBezTo>
                  <a:pt x="2714743" y="6047410"/>
                  <a:pt x="2675264" y="6074938"/>
                  <a:pt x="2676367" y="6053856"/>
                </a:cubicBezTo>
                <a:cubicBezTo>
                  <a:pt x="2674580" y="6007257"/>
                  <a:pt x="2626206" y="5962449"/>
                  <a:pt x="2666789" y="5913839"/>
                </a:cubicBezTo>
                <a:cubicBezTo>
                  <a:pt x="2711808" y="5861233"/>
                  <a:pt x="2752833" y="5804192"/>
                  <a:pt x="2777438" y="5737835"/>
                </a:cubicBezTo>
                <a:cubicBezTo>
                  <a:pt x="2782535" y="5721190"/>
                  <a:pt x="2800057" y="5709425"/>
                  <a:pt x="2784079" y="5691678"/>
                </a:cubicBezTo>
                <a:cubicBezTo>
                  <a:pt x="2767881" y="5678147"/>
                  <a:pt x="2742592" y="5676823"/>
                  <a:pt x="2720855" y="5688369"/>
                </a:cubicBezTo>
                <a:cubicBezTo>
                  <a:pt x="2694460" y="5708127"/>
                  <a:pt x="2672284" y="5728106"/>
                  <a:pt x="2653878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7" y="5905898"/>
                  <a:pt x="2510171" y="5918325"/>
                  <a:pt x="2506174" y="5913889"/>
                </a:cubicBezTo>
                <a:cubicBezTo>
                  <a:pt x="2443172" y="5906365"/>
                  <a:pt x="2427658" y="5960513"/>
                  <a:pt x="2400601" y="5992919"/>
                </a:cubicBezTo>
                <a:cubicBezTo>
                  <a:pt x="2273974" y="6151176"/>
                  <a:pt x="2114951" y="6282369"/>
                  <a:pt x="2004743" y="6449939"/>
                </a:cubicBezTo>
                <a:cubicBezTo>
                  <a:pt x="1990994" y="6470360"/>
                  <a:pt x="1977907" y="6478129"/>
                  <a:pt x="1957495" y="6464378"/>
                </a:cubicBezTo>
                <a:cubicBezTo>
                  <a:pt x="1941296" y="6450848"/>
                  <a:pt x="1937744" y="6437978"/>
                  <a:pt x="1947056" y="6421555"/>
                </a:cubicBezTo>
                <a:cubicBezTo>
                  <a:pt x="1970119" y="6384711"/>
                  <a:pt x="1972325" y="6342549"/>
                  <a:pt x="1974311" y="6304603"/>
                </a:cubicBezTo>
                <a:cubicBezTo>
                  <a:pt x="1976959" y="6254008"/>
                  <a:pt x="1995805" y="6216946"/>
                  <a:pt x="2027074" y="6184760"/>
                </a:cubicBezTo>
                <a:cubicBezTo>
                  <a:pt x="2054130" y="6152354"/>
                  <a:pt x="2073196" y="6111075"/>
                  <a:pt x="2092042" y="6074010"/>
                </a:cubicBezTo>
                <a:cubicBezTo>
                  <a:pt x="2115986" y="6020301"/>
                  <a:pt x="2087145" y="6006109"/>
                  <a:pt x="2045655" y="5991255"/>
                </a:cubicBezTo>
                <a:cubicBezTo>
                  <a:pt x="2033008" y="5990593"/>
                  <a:pt x="2016148" y="5989710"/>
                  <a:pt x="2017031" y="5972846"/>
                </a:cubicBezTo>
                <a:cubicBezTo>
                  <a:pt x="2017913" y="5955981"/>
                  <a:pt x="2034553" y="5961080"/>
                  <a:pt x="2043205" y="5957304"/>
                </a:cubicBezTo>
                <a:cubicBezTo>
                  <a:pt x="2073594" y="5941983"/>
                  <a:pt x="2088002" y="5908915"/>
                  <a:pt x="2089326" y="5883619"/>
                </a:cubicBezTo>
                <a:cubicBezTo>
                  <a:pt x="2086878" y="5849669"/>
                  <a:pt x="2048500" y="5856114"/>
                  <a:pt x="2027203" y="5859228"/>
                </a:cubicBezTo>
                <a:cubicBezTo>
                  <a:pt x="1984613" y="5865456"/>
                  <a:pt x="1950009" y="5880556"/>
                  <a:pt x="1930943" y="5921835"/>
                </a:cubicBezTo>
                <a:cubicBezTo>
                  <a:pt x="1926288" y="5930046"/>
                  <a:pt x="1921188" y="5946690"/>
                  <a:pt x="1904328" y="5945808"/>
                </a:cubicBezTo>
                <a:cubicBezTo>
                  <a:pt x="1891684" y="5945146"/>
                  <a:pt x="1892567" y="5928281"/>
                  <a:pt x="1893008" y="5919849"/>
                </a:cubicBezTo>
                <a:cubicBezTo>
                  <a:pt x="1889894" y="5898548"/>
                  <a:pt x="1877251" y="5897886"/>
                  <a:pt x="1860171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2" y="6022438"/>
                  <a:pt x="1661465" y="6033509"/>
                  <a:pt x="1649893" y="6043868"/>
                </a:cubicBezTo>
                <a:lnTo>
                  <a:pt x="1622071" y="6065956"/>
                </a:lnTo>
                <a:lnTo>
                  <a:pt x="1540971" y="6160162"/>
                </a:lnTo>
                <a:cubicBezTo>
                  <a:pt x="1544660" y="6175465"/>
                  <a:pt x="1544660" y="6175465"/>
                  <a:pt x="1544660" y="6175465"/>
                </a:cubicBezTo>
                <a:cubicBezTo>
                  <a:pt x="1544660" y="6175465"/>
                  <a:pt x="1529348" y="6179157"/>
                  <a:pt x="1529348" y="6179157"/>
                </a:cubicBezTo>
                <a:cubicBezTo>
                  <a:pt x="1533038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1" y="6194940"/>
                </a:lnTo>
                <a:lnTo>
                  <a:pt x="1514037" y="6182848"/>
                </a:lnTo>
                <a:cubicBezTo>
                  <a:pt x="1506382" y="6184694"/>
                  <a:pt x="1502554" y="6185617"/>
                  <a:pt x="1501102" y="6187991"/>
                </a:cubicBezTo>
                <a:lnTo>
                  <a:pt x="1501761" y="6194940"/>
                </a:lnTo>
                <a:lnTo>
                  <a:pt x="1484784" y="6211661"/>
                </a:lnTo>
                <a:cubicBezTo>
                  <a:pt x="1457624" y="6247055"/>
                  <a:pt x="1435730" y="6294843"/>
                  <a:pt x="1409997" y="6288901"/>
                </a:cubicBezTo>
                <a:cubicBezTo>
                  <a:pt x="1476958" y="6163447"/>
                  <a:pt x="1464022" y="6084581"/>
                  <a:pt x="1511970" y="5984207"/>
                </a:cubicBezTo>
                <a:lnTo>
                  <a:pt x="1538118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0" y="5724239"/>
                  <a:pt x="1509613" y="5734902"/>
                  <a:pt x="1482117" y="5775743"/>
                </a:cubicBezTo>
                <a:cubicBezTo>
                  <a:pt x="1459274" y="5808369"/>
                  <a:pt x="1447291" y="5795057"/>
                  <a:pt x="1436192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6" y="5638616"/>
                  <a:pt x="1457440" y="5601112"/>
                  <a:pt x="1463644" y="5563387"/>
                </a:cubicBezTo>
                <a:cubicBezTo>
                  <a:pt x="1464306" y="5550738"/>
                  <a:pt x="1473617" y="5534314"/>
                  <a:pt x="1461191" y="5529435"/>
                </a:cubicBezTo>
                <a:cubicBezTo>
                  <a:pt x="1444773" y="5520123"/>
                  <a:pt x="1431467" y="5532109"/>
                  <a:pt x="1422596" y="5540099"/>
                </a:cubicBezTo>
                <a:cubicBezTo>
                  <a:pt x="1413725" y="5548091"/>
                  <a:pt x="1404631" y="5560299"/>
                  <a:pt x="1395762" y="5568288"/>
                </a:cubicBezTo>
                <a:cubicBezTo>
                  <a:pt x="1332778" y="5641094"/>
                  <a:pt x="1265360" y="5717893"/>
                  <a:pt x="1198384" y="5786259"/>
                </a:cubicBezTo>
                <a:cubicBezTo>
                  <a:pt x="1167334" y="5814228"/>
                  <a:pt x="1128294" y="5833325"/>
                  <a:pt x="1083475" y="5801385"/>
                </a:cubicBezTo>
                <a:cubicBezTo>
                  <a:pt x="1067276" y="5787855"/>
                  <a:pt x="1045979" y="5790966"/>
                  <a:pt x="1028677" y="5798517"/>
                </a:cubicBezTo>
                <a:cubicBezTo>
                  <a:pt x="1024242" y="5802511"/>
                  <a:pt x="1015593" y="5806287"/>
                  <a:pt x="1011155" y="5810283"/>
                </a:cubicBezTo>
                <a:cubicBezTo>
                  <a:pt x="981651" y="5808739"/>
                  <a:pt x="943494" y="5810970"/>
                  <a:pt x="927957" y="5784790"/>
                </a:cubicBezTo>
                <a:cubicBezTo>
                  <a:pt x="912422" y="5758611"/>
                  <a:pt x="934822" y="5734415"/>
                  <a:pt x="956779" y="5718655"/>
                </a:cubicBezTo>
                <a:cubicBezTo>
                  <a:pt x="1027750" y="5654725"/>
                  <a:pt x="1086517" y="5581701"/>
                  <a:pt x="1129307" y="5490928"/>
                </a:cubicBezTo>
                <a:cubicBezTo>
                  <a:pt x="1143276" y="5466293"/>
                  <a:pt x="1135509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3" y="5473647"/>
                  <a:pt x="1010402" y="5501616"/>
                  <a:pt x="979575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2" y="5500980"/>
                  <a:pt x="946957" y="5502524"/>
                  <a:pt x="960263" y="5490538"/>
                </a:cubicBezTo>
                <a:cubicBezTo>
                  <a:pt x="968915" y="5486762"/>
                  <a:pt x="977785" y="5478772"/>
                  <a:pt x="986437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6" y="5275510"/>
                  <a:pt x="996344" y="5204938"/>
                  <a:pt x="1074861" y="5158314"/>
                </a:cubicBezTo>
                <a:cubicBezTo>
                  <a:pt x="1144950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49" y="4757675"/>
                  <a:pt x="1430136" y="4749903"/>
                  <a:pt x="1438788" y="4746127"/>
                </a:cubicBezTo>
                <a:cubicBezTo>
                  <a:pt x="1556787" y="4671975"/>
                  <a:pt x="1646605" y="4570983"/>
                  <a:pt x="1732425" y="4465552"/>
                </a:cubicBezTo>
                <a:cubicBezTo>
                  <a:pt x="1750388" y="4445353"/>
                  <a:pt x="1772789" y="4421159"/>
                  <a:pt x="1748821" y="4394540"/>
                </a:cubicBezTo>
                <a:cubicBezTo>
                  <a:pt x="1725078" y="4363700"/>
                  <a:pt x="1698683" y="4383458"/>
                  <a:pt x="1672290" y="4403217"/>
                </a:cubicBezTo>
                <a:cubicBezTo>
                  <a:pt x="1641461" y="4426970"/>
                  <a:pt x="1607635" y="4447395"/>
                  <a:pt x="1577250" y="4472757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0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49" y="4601625"/>
                </a:lnTo>
                <a:lnTo>
                  <a:pt x="1386972" y="4686679"/>
                </a:lnTo>
                <a:cubicBezTo>
                  <a:pt x="1330821" y="4741863"/>
                  <a:pt x="1288186" y="4779347"/>
                  <a:pt x="1200827" y="4838705"/>
                </a:cubicBezTo>
                <a:cubicBezTo>
                  <a:pt x="1183133" y="4825183"/>
                  <a:pt x="1212253" y="4805396"/>
                  <a:pt x="1194561" y="4791874"/>
                </a:cubicBezTo>
                <a:cubicBezTo>
                  <a:pt x="1082258" y="4902239"/>
                  <a:pt x="1014680" y="4990732"/>
                  <a:pt x="915893" y="5083399"/>
                </a:cubicBezTo>
                <a:cubicBezTo>
                  <a:pt x="834799" y="5189590"/>
                  <a:pt x="736014" y="5282257"/>
                  <a:pt x="592502" y="5396799"/>
                </a:cubicBezTo>
                <a:cubicBezTo>
                  <a:pt x="662169" y="5323918"/>
                  <a:pt x="601841" y="5347880"/>
                  <a:pt x="555028" y="5354143"/>
                </a:cubicBezTo>
                <a:cubicBezTo>
                  <a:pt x="539424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0" y="5342708"/>
                </a:cubicBezTo>
                <a:cubicBezTo>
                  <a:pt x="521730" y="5342708"/>
                  <a:pt x="521730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2" y="5287525"/>
                </a:cubicBezTo>
                <a:cubicBezTo>
                  <a:pt x="593485" y="5285438"/>
                  <a:pt x="607002" y="5267739"/>
                  <a:pt x="607002" y="5267739"/>
                </a:cubicBezTo>
                <a:cubicBezTo>
                  <a:pt x="624694" y="5281262"/>
                  <a:pt x="609090" y="5283350"/>
                  <a:pt x="595575" y="5301047"/>
                </a:cubicBezTo>
                <a:cubicBezTo>
                  <a:pt x="595575" y="5301047"/>
                  <a:pt x="595575" y="5301047"/>
                  <a:pt x="582059" y="5318746"/>
                </a:cubicBezTo>
                <a:cubicBezTo>
                  <a:pt x="655903" y="5277087"/>
                  <a:pt x="768206" y="5166720"/>
                  <a:pt x="764028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0" y="4786703"/>
                  <a:pt x="1105112" y="4835622"/>
                  <a:pt x="1163352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1" y="4593105"/>
                </a:lnTo>
                <a:lnTo>
                  <a:pt x="1163695" y="4712707"/>
                </a:lnTo>
                <a:cubicBezTo>
                  <a:pt x="1096601" y="4763100"/>
                  <a:pt x="1031506" y="4815711"/>
                  <a:pt x="971403" y="4873868"/>
                </a:cubicBezTo>
                <a:cubicBezTo>
                  <a:pt x="913519" y="4930027"/>
                  <a:pt x="856073" y="4977754"/>
                  <a:pt x="767779" y="4968905"/>
                </a:cubicBezTo>
                <a:cubicBezTo>
                  <a:pt x="750919" y="4968023"/>
                  <a:pt x="733617" y="4975574"/>
                  <a:pt x="720089" y="4991775"/>
                </a:cubicBezTo>
                <a:cubicBezTo>
                  <a:pt x="670195" y="5056809"/>
                  <a:pt x="596773" y="5086788"/>
                  <a:pt x="527126" y="5125420"/>
                </a:cubicBezTo>
                <a:cubicBezTo>
                  <a:pt x="479214" y="5152509"/>
                  <a:pt x="435521" y="5179817"/>
                  <a:pt x="391825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2"/>
                </a:cubicBezTo>
                <a:cubicBezTo>
                  <a:pt x="354971" y="5103728"/>
                  <a:pt x="375582" y="5032936"/>
                  <a:pt x="421703" y="4959251"/>
                </a:cubicBezTo>
                <a:cubicBezTo>
                  <a:pt x="340075" y="4984572"/>
                  <a:pt x="267534" y="4997688"/>
                  <a:pt x="218080" y="5054288"/>
                </a:cubicBezTo>
                <a:cubicBezTo>
                  <a:pt x="208988" y="5066494"/>
                  <a:pt x="195901" y="5074266"/>
                  <a:pt x="179262" y="5069167"/>
                </a:cubicBezTo>
                <a:cubicBezTo>
                  <a:pt x="162843" y="5059850"/>
                  <a:pt x="171936" y="5047644"/>
                  <a:pt x="176812" y="5035217"/>
                </a:cubicBezTo>
                <a:cubicBezTo>
                  <a:pt x="182131" y="5014355"/>
                  <a:pt x="170147" y="5001045"/>
                  <a:pt x="153507" y="4995946"/>
                </a:cubicBezTo>
                <a:cubicBezTo>
                  <a:pt x="128659" y="4986191"/>
                  <a:pt x="119125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3" y="5051468"/>
                  <a:pt x="0" y="5021735"/>
                </a:cubicBezTo>
                <a:cubicBezTo>
                  <a:pt x="1545" y="4992221"/>
                  <a:pt x="35045" y="4998203"/>
                  <a:pt x="60557" y="4995310"/>
                </a:cubicBezTo>
                <a:cubicBezTo>
                  <a:pt x="68985" y="4995751"/>
                  <a:pt x="73423" y="4991755"/>
                  <a:pt x="86066" y="4992417"/>
                </a:cubicBezTo>
                <a:cubicBezTo>
                  <a:pt x="78961" y="4966679"/>
                  <a:pt x="57225" y="4978224"/>
                  <a:pt x="45021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3" y="4914540"/>
                  <a:pt x="56318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0" y="4529958"/>
                  <a:pt x="140947" y="4509098"/>
                  <a:pt x="149820" y="4501107"/>
                </a:cubicBezTo>
                <a:cubicBezTo>
                  <a:pt x="197949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0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8" y="4216390"/>
                  <a:pt x="182566" y="4198422"/>
                </a:cubicBezTo>
                <a:cubicBezTo>
                  <a:pt x="178570" y="4193984"/>
                  <a:pt x="178791" y="4189767"/>
                  <a:pt x="174797" y="4185330"/>
                </a:cubicBezTo>
                <a:cubicBezTo>
                  <a:pt x="226702" y="4162681"/>
                  <a:pt x="178769" y="4109439"/>
                  <a:pt x="209819" y="4081470"/>
                </a:cubicBezTo>
                <a:cubicBezTo>
                  <a:pt x="218910" y="4069263"/>
                  <a:pt x="211584" y="4047740"/>
                  <a:pt x="208252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4" y="3901030"/>
                  <a:pt x="364605" y="3869726"/>
                  <a:pt x="400974" y="3820896"/>
                </a:cubicBezTo>
                <a:cubicBezTo>
                  <a:pt x="405409" y="3816900"/>
                  <a:pt x="414058" y="3813127"/>
                  <a:pt x="414499" y="3804693"/>
                </a:cubicBezTo>
                <a:cubicBezTo>
                  <a:pt x="432220" y="3708382"/>
                  <a:pt x="527821" y="3658426"/>
                  <a:pt x="570169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1" y="2659203"/>
                  <a:pt x="1185956" y="2631700"/>
                </a:cubicBezTo>
                <a:lnTo>
                  <a:pt x="1184401" y="2626072"/>
                </a:lnTo>
                <a:lnTo>
                  <a:pt x="1173243" y="2644084"/>
                </a:lnTo>
                <a:cubicBezTo>
                  <a:pt x="1168020" y="2657531"/>
                  <a:pt x="1166028" y="2672444"/>
                  <a:pt x="1169705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6" y="2777306"/>
                  <a:pt x="1063911" y="2812723"/>
                  <a:pt x="1047140" y="2827845"/>
                </a:cubicBezTo>
                <a:cubicBezTo>
                  <a:pt x="980058" y="2888329"/>
                  <a:pt x="949422" y="2967866"/>
                  <a:pt x="940529" y="3056720"/>
                </a:cubicBezTo>
                <a:cubicBezTo>
                  <a:pt x="935149" y="3085303"/>
                  <a:pt x="921899" y="3100217"/>
                  <a:pt x="893738" y="3101877"/>
                </a:cubicBezTo>
                <a:cubicBezTo>
                  <a:pt x="870128" y="3060869"/>
                  <a:pt x="878405" y="3021515"/>
                  <a:pt x="900556" y="2977811"/>
                </a:cubicBezTo>
                <a:cubicBezTo>
                  <a:pt x="929333" y="2926651"/>
                  <a:pt x="932639" y="2862858"/>
                  <a:pt x="946920" y="2805484"/>
                </a:cubicBezTo>
                <a:cubicBezTo>
                  <a:pt x="954990" y="2762609"/>
                  <a:pt x="970723" y="2729884"/>
                  <a:pt x="1007991" y="2702956"/>
                </a:cubicBezTo>
                <a:cubicBezTo>
                  <a:pt x="1031699" y="2685660"/>
                  <a:pt x="1047018" y="2660908"/>
                  <a:pt x="1061846" y="2635301"/>
                </a:cubicBezTo>
                <a:lnTo>
                  <a:pt x="1065180" y="2629726"/>
                </a:lnTo>
                <a:lnTo>
                  <a:pt x="1069875" y="2618870"/>
                </a:lnTo>
                <a:lnTo>
                  <a:pt x="1072037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5" y="2618870"/>
                </a:lnTo>
                <a:lnTo>
                  <a:pt x="1063474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69" y="2590734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5" y="2571757"/>
                </a:cubicBezTo>
                <a:cubicBezTo>
                  <a:pt x="1159160" y="2425000"/>
                  <a:pt x="1247893" y="2291212"/>
                  <a:pt x="1359603" y="2215307"/>
                </a:cubicBezTo>
                <a:cubicBezTo>
                  <a:pt x="1375512" y="2106503"/>
                  <a:pt x="1552034" y="1945728"/>
                  <a:pt x="1627804" y="1828915"/>
                </a:cubicBezTo>
                <a:cubicBezTo>
                  <a:pt x="1668695" y="1792965"/>
                  <a:pt x="1670698" y="1807936"/>
                  <a:pt x="1659738" y="1839882"/>
                </a:cubicBezTo>
                <a:cubicBezTo>
                  <a:pt x="1696622" y="1773988"/>
                  <a:pt x="1765439" y="1719063"/>
                  <a:pt x="1761434" y="1689119"/>
                </a:cubicBezTo>
                <a:cubicBezTo>
                  <a:pt x="1841211" y="1602248"/>
                  <a:pt x="1895063" y="1549324"/>
                  <a:pt x="1933950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1" y="1362327"/>
                  <a:pt x="2112674" y="1375433"/>
                  <a:pt x="2112772" y="1386849"/>
                </a:cubicBezTo>
                <a:lnTo>
                  <a:pt x="2115875" y="1392643"/>
                </a:lnTo>
                <a:lnTo>
                  <a:pt x="2368381" y="1113415"/>
                </a:lnTo>
                <a:lnTo>
                  <a:pt x="2372963" y="1120035"/>
                </a:lnTo>
                <a:lnTo>
                  <a:pt x="2380065" y="1123576"/>
                </a:lnTo>
                <a:lnTo>
                  <a:pt x="2385743" y="1117924"/>
                </a:lnTo>
                <a:cubicBezTo>
                  <a:pt x="2463516" y="1016082"/>
                  <a:pt x="2558258" y="927208"/>
                  <a:pt x="2695893" y="817356"/>
                </a:cubicBezTo>
                <a:cubicBezTo>
                  <a:pt x="2629078" y="887253"/>
                  <a:pt x="2686938" y="864273"/>
                  <a:pt x="2731833" y="858265"/>
                </a:cubicBezTo>
                <a:cubicBezTo>
                  <a:pt x="2746799" y="856263"/>
                  <a:pt x="2759761" y="839288"/>
                  <a:pt x="2774726" y="837287"/>
                </a:cubicBezTo>
                <a:cubicBezTo>
                  <a:pt x="2774726" y="837287"/>
                  <a:pt x="2775228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90"/>
                  <a:pt x="2932623" y="672646"/>
                  <a:pt x="3000067" y="676175"/>
                </a:cubicBezTo>
                <a:cubicBezTo>
                  <a:pt x="3012711" y="676837"/>
                  <a:pt x="3022244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2" y="486345"/>
                  <a:pt x="3351635" y="500096"/>
                  <a:pt x="3349649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0" y="784152"/>
                  <a:pt x="3268528" y="795917"/>
                  <a:pt x="3284726" y="809448"/>
                </a:cubicBezTo>
                <a:cubicBezTo>
                  <a:pt x="3300924" y="822978"/>
                  <a:pt x="3318226" y="815429"/>
                  <a:pt x="3331534" y="803443"/>
                </a:cubicBezTo>
                <a:cubicBezTo>
                  <a:pt x="3362805" y="771258"/>
                  <a:pt x="3394074" y="739072"/>
                  <a:pt x="3421571" y="698234"/>
                </a:cubicBezTo>
                <a:cubicBezTo>
                  <a:pt x="3513815" y="550861"/>
                  <a:pt x="3654875" y="439867"/>
                  <a:pt x="3767311" y="310461"/>
                </a:cubicBezTo>
                <a:cubicBezTo>
                  <a:pt x="3785275" y="290261"/>
                  <a:pt x="3815663" y="274944"/>
                  <a:pt x="3837621" y="259179"/>
                </a:cubicBezTo>
                <a:cubicBezTo>
                  <a:pt x="3855143" y="247413"/>
                  <a:pt x="3872667" y="235647"/>
                  <a:pt x="3883987" y="261605"/>
                </a:cubicBezTo>
                <a:cubicBezTo>
                  <a:pt x="3891756" y="274697"/>
                  <a:pt x="3904843" y="266925"/>
                  <a:pt x="3913493" y="263149"/>
                </a:cubicBezTo>
                <a:cubicBezTo>
                  <a:pt x="3965617" y="236283"/>
                  <a:pt x="3990247" y="250257"/>
                  <a:pt x="4000022" y="305729"/>
                </a:cubicBezTo>
                <a:cubicBezTo>
                  <a:pt x="3999801" y="309945"/>
                  <a:pt x="4003578" y="318597"/>
                  <a:pt x="4007791" y="318818"/>
                </a:cubicBezTo>
                <a:cubicBezTo>
                  <a:pt x="4081895" y="356518"/>
                  <a:pt x="4036878" y="409124"/>
                  <a:pt x="4025798" y="459279"/>
                </a:cubicBezTo>
                <a:cubicBezTo>
                  <a:pt x="4021143" y="467488"/>
                  <a:pt x="4016488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39" y="575982"/>
                </a:cubicBezTo>
                <a:cubicBezTo>
                  <a:pt x="4094367" y="522055"/>
                  <a:pt x="4174012" y="534677"/>
                  <a:pt x="4189966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7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6" y="285896"/>
                </a:cubicBezTo>
                <a:cubicBezTo>
                  <a:pt x="4262459" y="298326"/>
                  <a:pt x="4257582" y="310753"/>
                  <a:pt x="4265129" y="328059"/>
                </a:cubicBezTo>
                <a:cubicBezTo>
                  <a:pt x="4286207" y="329162"/>
                  <a:pt x="4291303" y="312518"/>
                  <a:pt x="4291965" y="299870"/>
                </a:cubicBezTo>
                <a:cubicBezTo>
                  <a:pt x="4294392" y="253489"/>
                  <a:pt x="4313679" y="207993"/>
                  <a:pt x="4324535" y="162056"/>
                </a:cubicBezTo>
                <a:cubicBezTo>
                  <a:pt x="4340049" y="107909"/>
                  <a:pt x="4367327" y="71285"/>
                  <a:pt x="4426778" y="65942"/>
                </a:cubicBezTo>
                <a:cubicBezTo>
                  <a:pt x="4439644" y="62387"/>
                  <a:pt x="4452290" y="63048"/>
                  <a:pt x="4457387" y="46404"/>
                </a:cubicBezTo>
                <a:cubicBezTo>
                  <a:pt x="4472018" y="9120"/>
                  <a:pt x="4506180" y="2453"/>
                  <a:pt x="4540121" y="0"/>
                </a:cubicBezTo>
                <a:close/>
              </a:path>
            </a:pathLst>
          </a:custGeom>
        </p:spPr>
      </p:pic>
      <p:sp>
        <p:nvSpPr>
          <p:cNvPr id="54" name="Google Shape;476;p84">
            <a:extLst>
              <a:ext uri="{FF2B5EF4-FFF2-40B4-BE49-F238E27FC236}">
                <a16:creationId xmlns:a16="http://schemas.microsoft.com/office/drawing/2014/main" id="{73339AD7-1A13-0277-ADF7-A4898DC2A480}"/>
              </a:ext>
            </a:extLst>
          </p:cNvPr>
          <p:cNvSpPr txBox="1"/>
          <p:nvPr/>
        </p:nvSpPr>
        <p:spPr>
          <a:xfrm>
            <a:off x="800048" y="1160513"/>
            <a:ext cx="891709" cy="290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050" b="1" dirty="0" err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Fredyco</a:t>
            </a:r>
            <a:r>
              <a:rPr lang="en-US" sz="105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 R.</a:t>
            </a:r>
            <a:endParaRPr sz="800" b="0" i="0" u="none" strike="noStrike" cap="none" dirty="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334493330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4"/>
          <p:cNvSpPr txBox="1">
            <a:spLocks noGrp="1"/>
          </p:cNvSpPr>
          <p:nvPr>
            <p:ph type="sldNum" idx="12"/>
          </p:nvPr>
        </p:nvSpPr>
        <p:spPr>
          <a:xfrm>
            <a:off x="8869277" y="4837587"/>
            <a:ext cx="274723" cy="30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265" name="Google Shape;265;p64"/>
          <p:cNvSpPr txBox="1"/>
          <p:nvPr/>
        </p:nvSpPr>
        <p:spPr>
          <a:xfrm>
            <a:off x="663250" y="1327926"/>
            <a:ext cx="3302441" cy="11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F06634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Objectives:</a:t>
            </a:r>
            <a:endParaRPr sz="3500" b="0" i="0" u="none" strike="noStrike" cap="none" dirty="0">
              <a:solidFill>
                <a:srgbClr val="F06634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266" name="Google Shape;266;p64"/>
          <p:cNvSpPr txBox="1"/>
          <p:nvPr/>
        </p:nvSpPr>
        <p:spPr>
          <a:xfrm>
            <a:off x="861415" y="2040450"/>
            <a:ext cx="4049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lnSpc>
                <a:spcPct val="90000"/>
              </a:lnSpc>
              <a:buSzPts val="1500"/>
              <a:buFontTx/>
              <a:buChar char="-"/>
            </a:pPr>
            <a:r>
              <a:rPr lang="en-US" sz="1500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Predict whether or not a customer will continue using the company’s services.</a:t>
            </a:r>
          </a:p>
          <a:p>
            <a:pPr marL="285750" lvl="0" indent="-285750">
              <a:lnSpc>
                <a:spcPct val="90000"/>
              </a:lnSpc>
              <a:buSzPts val="1500"/>
              <a:buFontTx/>
              <a:buChar char="-"/>
            </a:pPr>
            <a:r>
              <a:rPr lang="en-US" sz="1500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Create segmentations based on churned customers.</a:t>
            </a:r>
          </a:p>
          <a:p>
            <a:pPr marL="285750" lvl="0" indent="-285750">
              <a:lnSpc>
                <a:spcPct val="90000"/>
              </a:lnSpc>
              <a:buSzPts val="1500"/>
              <a:buFontTx/>
              <a:buChar char="-"/>
            </a:pPr>
            <a:r>
              <a:rPr lang="en-US" sz="1500" b="0" i="0" u="none" strike="noStrike" cap="none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Find wa</a:t>
            </a:r>
            <a:r>
              <a:rPr lang="en-US" sz="1500" dirty="0">
                <a:solidFill>
                  <a:schemeClr val="dk2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ys to prevent future customer churn and increase customer retention based on previous findings.</a:t>
            </a:r>
            <a:endParaRPr sz="1500" b="0" i="0" u="none" strike="noStrike" cap="none" dirty="0">
              <a:solidFill>
                <a:schemeClr val="dk2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ED8636-C1FA-411D-A0C4-2A2718DFBDBA}"/>
              </a:ext>
            </a:extLst>
          </p:cNvPr>
          <p:cNvGrpSpPr/>
          <p:nvPr/>
        </p:nvGrpSpPr>
        <p:grpSpPr>
          <a:xfrm>
            <a:off x="5327372" y="1342837"/>
            <a:ext cx="3677479" cy="3815574"/>
            <a:chOff x="2197972" y="1937479"/>
            <a:chExt cx="5474490" cy="522960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30C8275-336E-49EB-9A9E-49D65A98776F}"/>
                </a:ext>
              </a:extLst>
            </p:cNvPr>
            <p:cNvSpPr/>
            <p:nvPr/>
          </p:nvSpPr>
          <p:spPr>
            <a:xfrm>
              <a:off x="3517530" y="1945225"/>
              <a:ext cx="2892291" cy="2101103"/>
            </a:xfrm>
            <a:custGeom>
              <a:avLst/>
              <a:gdLst>
                <a:gd name="connsiteX0" fmla="*/ 1117322 w 2162559"/>
                <a:gd name="connsiteY0" fmla="*/ 0 h 1570989"/>
                <a:gd name="connsiteX1" fmla="*/ 1073836 w 2162559"/>
                <a:gd name="connsiteY1" fmla="*/ 10186 h 1570989"/>
                <a:gd name="connsiteX2" fmla="*/ 986864 w 2162559"/>
                <a:gd name="connsiteY2" fmla="*/ 48579 h 1570989"/>
                <a:gd name="connsiteX3" fmla="*/ 987255 w 2162559"/>
                <a:gd name="connsiteY3" fmla="*/ 48971 h 1570989"/>
                <a:gd name="connsiteX4" fmla="*/ 902242 w 2162559"/>
                <a:gd name="connsiteY4" fmla="*/ 75219 h 1570989"/>
                <a:gd name="connsiteX5" fmla="*/ 861498 w 2162559"/>
                <a:gd name="connsiteY5" fmla="*/ 91674 h 1570989"/>
                <a:gd name="connsiteX6" fmla="*/ 807434 w 2162559"/>
                <a:gd name="connsiteY6" fmla="*/ 134376 h 1570989"/>
                <a:gd name="connsiteX7" fmla="*/ 746318 w 2162559"/>
                <a:gd name="connsiteY7" fmla="*/ 155924 h 1570989"/>
                <a:gd name="connsiteX8" fmla="*/ 680893 w 2162559"/>
                <a:gd name="connsiteY8" fmla="*/ 180605 h 1570989"/>
                <a:gd name="connsiteX9" fmla="*/ 680893 w 2162559"/>
                <a:gd name="connsiteY9" fmla="*/ 180605 h 1570989"/>
                <a:gd name="connsiteX10" fmla="*/ 601364 w 2162559"/>
                <a:gd name="connsiteY10" fmla="*/ 193142 h 1570989"/>
                <a:gd name="connsiteX11" fmla="*/ 517526 w 2162559"/>
                <a:gd name="connsiteY11" fmla="*/ 244072 h 1570989"/>
                <a:gd name="connsiteX12" fmla="*/ 506556 w 2162559"/>
                <a:gd name="connsiteY12" fmla="*/ 249165 h 1570989"/>
                <a:gd name="connsiteX13" fmla="*/ 352591 w 2162559"/>
                <a:gd name="connsiteY13" fmla="*/ 363561 h 1570989"/>
                <a:gd name="connsiteX14" fmla="*/ 310280 w 2162559"/>
                <a:gd name="connsiteY14" fmla="*/ 418017 h 1570989"/>
                <a:gd name="connsiteX15" fmla="*/ 310280 w 2162559"/>
                <a:gd name="connsiteY15" fmla="*/ 418017 h 1570989"/>
                <a:gd name="connsiteX16" fmla="*/ 180605 w 2162559"/>
                <a:gd name="connsiteY16" fmla="*/ 607241 h 1570989"/>
                <a:gd name="connsiteX17" fmla="*/ 0 w 2162559"/>
                <a:gd name="connsiteY17" fmla="*/ 837992 h 1570989"/>
                <a:gd name="connsiteX18" fmla="*/ 65425 w 2162559"/>
                <a:gd name="connsiteY18" fmla="*/ 870900 h 1570989"/>
                <a:gd name="connsiteX19" fmla="*/ 159450 w 2162559"/>
                <a:gd name="connsiteY19" fmla="*/ 938285 h 1570989"/>
                <a:gd name="connsiteX20" fmla="*/ 225658 w 2162559"/>
                <a:gd name="connsiteY20" fmla="*/ 1012721 h 1570989"/>
                <a:gd name="connsiteX21" fmla="*/ 343189 w 2162559"/>
                <a:gd name="connsiteY21" fmla="*/ 907727 h 1570989"/>
                <a:gd name="connsiteX22" fmla="*/ 440347 w 2162559"/>
                <a:gd name="connsiteY22" fmla="*/ 865807 h 1570989"/>
                <a:gd name="connsiteX23" fmla="*/ 490102 w 2162559"/>
                <a:gd name="connsiteY23" fmla="*/ 868942 h 1570989"/>
                <a:gd name="connsiteX24" fmla="*/ 501855 w 2162559"/>
                <a:gd name="connsiteY24" fmla="*/ 914778 h 1570989"/>
                <a:gd name="connsiteX25" fmla="*/ 539856 w 2162559"/>
                <a:gd name="connsiteY25" fmla="*/ 1009978 h 1570989"/>
                <a:gd name="connsiteX26" fmla="*/ 609983 w 2162559"/>
                <a:gd name="connsiteY26" fmla="*/ 1037402 h 1570989"/>
                <a:gd name="connsiteX27" fmla="*/ 669532 w 2162559"/>
                <a:gd name="connsiteY27" fmla="*/ 1015463 h 1570989"/>
                <a:gd name="connsiteX28" fmla="*/ 679718 w 2162559"/>
                <a:gd name="connsiteY28" fmla="*/ 1020556 h 1570989"/>
                <a:gd name="connsiteX29" fmla="*/ 691862 w 2162559"/>
                <a:gd name="connsiteY29" fmla="*/ 1081672 h 1570989"/>
                <a:gd name="connsiteX30" fmla="*/ 746710 w 2162559"/>
                <a:gd name="connsiteY30" fmla="*/ 1361002 h 1570989"/>
                <a:gd name="connsiteX31" fmla="*/ 757679 w 2162559"/>
                <a:gd name="connsiteY31" fmla="*/ 1393911 h 1570989"/>
                <a:gd name="connsiteX32" fmla="*/ 1106353 w 2162559"/>
                <a:gd name="connsiteY32" fmla="*/ 1567856 h 1570989"/>
                <a:gd name="connsiteX33" fmla="*/ 1138870 w 2162559"/>
                <a:gd name="connsiteY33" fmla="*/ 1567856 h 1570989"/>
                <a:gd name="connsiteX34" fmla="*/ 1334362 w 2162559"/>
                <a:gd name="connsiteY34" fmla="*/ 1441315 h 1570989"/>
                <a:gd name="connsiteX35" fmla="*/ 1422902 w 2162559"/>
                <a:gd name="connsiteY35" fmla="*/ 1036618 h 1570989"/>
                <a:gd name="connsiteX36" fmla="*/ 1434263 w 2162559"/>
                <a:gd name="connsiteY36" fmla="*/ 1031134 h 1570989"/>
                <a:gd name="connsiteX37" fmla="*/ 1490677 w 2162559"/>
                <a:gd name="connsiteY37" fmla="*/ 1053856 h 1570989"/>
                <a:gd name="connsiteX38" fmla="*/ 1551010 w 2162559"/>
                <a:gd name="connsiteY38" fmla="*/ 1030350 h 1570989"/>
                <a:gd name="connsiteX39" fmla="*/ 1580000 w 2162559"/>
                <a:gd name="connsiteY39" fmla="*/ 877952 h 1570989"/>
                <a:gd name="connsiteX40" fmla="*/ 1601156 w 2162559"/>
                <a:gd name="connsiteY40" fmla="*/ 863457 h 1570989"/>
                <a:gd name="connsiteX41" fmla="*/ 1727697 w 2162559"/>
                <a:gd name="connsiteY41" fmla="*/ 915170 h 1570989"/>
                <a:gd name="connsiteX42" fmla="*/ 1800958 w 2162559"/>
                <a:gd name="connsiteY42" fmla="*/ 963750 h 1570989"/>
                <a:gd name="connsiteX43" fmla="*/ 1927107 w 2162559"/>
                <a:gd name="connsiteY43" fmla="*/ 1104002 h 1570989"/>
                <a:gd name="connsiteX44" fmla="*/ 2165302 w 2162559"/>
                <a:gd name="connsiteY44" fmla="*/ 915954 h 1570989"/>
                <a:gd name="connsiteX45" fmla="*/ 2023482 w 2162559"/>
                <a:gd name="connsiteY45" fmla="*/ 751019 h 1570989"/>
                <a:gd name="connsiteX46" fmla="*/ 1894198 w 2162559"/>
                <a:gd name="connsiteY46" fmla="*/ 627221 h 1570989"/>
                <a:gd name="connsiteX47" fmla="*/ 1800174 w 2162559"/>
                <a:gd name="connsiteY47" fmla="*/ 504989 h 1570989"/>
                <a:gd name="connsiteX48" fmla="*/ 1751203 w 2162559"/>
                <a:gd name="connsiteY48" fmla="*/ 421151 h 1570989"/>
                <a:gd name="connsiteX49" fmla="*/ 1751203 w 2162559"/>
                <a:gd name="connsiteY49" fmla="*/ 421151 h 1570989"/>
                <a:gd name="connsiteX50" fmla="*/ 1699098 w 2162559"/>
                <a:gd name="connsiteY50" fmla="*/ 333395 h 1570989"/>
                <a:gd name="connsiteX51" fmla="*/ 1669324 w 2162559"/>
                <a:gd name="connsiteY51" fmla="*/ 311064 h 1570989"/>
                <a:gd name="connsiteX52" fmla="*/ 1598414 w 2162559"/>
                <a:gd name="connsiteY52" fmla="*/ 271495 h 1570989"/>
                <a:gd name="connsiteX53" fmla="*/ 1591362 w 2162559"/>
                <a:gd name="connsiteY53" fmla="*/ 265227 h 1570989"/>
                <a:gd name="connsiteX54" fmla="*/ 1580000 w 2162559"/>
                <a:gd name="connsiteY54" fmla="*/ 238195 h 1570989"/>
                <a:gd name="connsiteX55" fmla="*/ 1580000 w 2162559"/>
                <a:gd name="connsiteY55" fmla="*/ 238195 h 1570989"/>
                <a:gd name="connsiteX56" fmla="*/ 1552577 w 2162559"/>
                <a:gd name="connsiteY56" fmla="*/ 195101 h 1570989"/>
                <a:gd name="connsiteX57" fmla="*/ 1529854 w 2162559"/>
                <a:gd name="connsiteY57" fmla="*/ 173162 h 1570989"/>
                <a:gd name="connsiteX58" fmla="*/ 1463254 w 2162559"/>
                <a:gd name="connsiteY58" fmla="*/ 145346 h 1570989"/>
                <a:gd name="connsiteX59" fmla="*/ 1357476 w 2162559"/>
                <a:gd name="connsiteY59" fmla="*/ 159058 h 1570989"/>
                <a:gd name="connsiteX60" fmla="*/ 1284999 w 2162559"/>
                <a:gd name="connsiteY60" fmla="*/ 86189 h 1570989"/>
                <a:gd name="connsiteX61" fmla="*/ 1210955 w 2162559"/>
                <a:gd name="connsiteY61" fmla="*/ 36434 h 157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162559" h="1570989">
                  <a:moveTo>
                    <a:pt x="1117322" y="0"/>
                  </a:moveTo>
                  <a:cubicBezTo>
                    <a:pt x="1102043" y="0"/>
                    <a:pt x="1087156" y="1959"/>
                    <a:pt x="1073836" y="10186"/>
                  </a:cubicBezTo>
                  <a:cubicBezTo>
                    <a:pt x="1071486" y="14495"/>
                    <a:pt x="1011937" y="43878"/>
                    <a:pt x="986864" y="48579"/>
                  </a:cubicBezTo>
                  <a:cubicBezTo>
                    <a:pt x="986864" y="48579"/>
                    <a:pt x="987255" y="48971"/>
                    <a:pt x="987255" y="48971"/>
                  </a:cubicBezTo>
                  <a:cubicBezTo>
                    <a:pt x="983338" y="52497"/>
                    <a:pt x="904592" y="72477"/>
                    <a:pt x="902242" y="75219"/>
                  </a:cubicBezTo>
                  <a:cubicBezTo>
                    <a:pt x="899891" y="75611"/>
                    <a:pt x="870509" y="81880"/>
                    <a:pt x="861498" y="91674"/>
                  </a:cubicBezTo>
                  <a:cubicBezTo>
                    <a:pt x="845827" y="101076"/>
                    <a:pt x="809393" y="129283"/>
                    <a:pt x="807434" y="134376"/>
                  </a:cubicBezTo>
                  <a:cubicBezTo>
                    <a:pt x="787062" y="141428"/>
                    <a:pt x="767082" y="149264"/>
                    <a:pt x="746318" y="155924"/>
                  </a:cubicBezTo>
                  <a:cubicBezTo>
                    <a:pt x="728297" y="161408"/>
                    <a:pt x="684811" y="178646"/>
                    <a:pt x="680893" y="180605"/>
                  </a:cubicBezTo>
                  <a:cubicBezTo>
                    <a:pt x="680893" y="180605"/>
                    <a:pt x="680893" y="180605"/>
                    <a:pt x="680893" y="180605"/>
                  </a:cubicBezTo>
                  <a:cubicBezTo>
                    <a:pt x="653469" y="178254"/>
                    <a:pt x="626829" y="183739"/>
                    <a:pt x="601364" y="193142"/>
                  </a:cubicBezTo>
                  <a:cubicBezTo>
                    <a:pt x="577466" y="202152"/>
                    <a:pt x="523794" y="239762"/>
                    <a:pt x="517526" y="244072"/>
                  </a:cubicBezTo>
                  <a:cubicBezTo>
                    <a:pt x="517526" y="244072"/>
                    <a:pt x="510474" y="247597"/>
                    <a:pt x="506556" y="249165"/>
                  </a:cubicBezTo>
                  <a:cubicBezTo>
                    <a:pt x="448183" y="277764"/>
                    <a:pt x="392943" y="310672"/>
                    <a:pt x="352591" y="363561"/>
                  </a:cubicBezTo>
                  <a:cubicBezTo>
                    <a:pt x="349849" y="367087"/>
                    <a:pt x="310280" y="418017"/>
                    <a:pt x="310280" y="418017"/>
                  </a:cubicBezTo>
                  <a:cubicBezTo>
                    <a:pt x="310280" y="418017"/>
                    <a:pt x="310280" y="418017"/>
                    <a:pt x="310280" y="418017"/>
                  </a:cubicBezTo>
                  <a:cubicBezTo>
                    <a:pt x="310280" y="418017"/>
                    <a:pt x="198626" y="579817"/>
                    <a:pt x="180605" y="607241"/>
                  </a:cubicBezTo>
                  <a:cubicBezTo>
                    <a:pt x="141428" y="667965"/>
                    <a:pt x="10970" y="824280"/>
                    <a:pt x="0" y="837992"/>
                  </a:cubicBezTo>
                  <a:cubicBezTo>
                    <a:pt x="392" y="841126"/>
                    <a:pt x="54064" y="864240"/>
                    <a:pt x="65425" y="870900"/>
                  </a:cubicBezTo>
                  <a:cubicBezTo>
                    <a:pt x="67776" y="873251"/>
                    <a:pt x="143779" y="923397"/>
                    <a:pt x="159450" y="938285"/>
                  </a:cubicBezTo>
                  <a:cubicBezTo>
                    <a:pt x="183739" y="961007"/>
                    <a:pt x="203719" y="987647"/>
                    <a:pt x="225658" y="1012721"/>
                  </a:cubicBezTo>
                  <a:cubicBezTo>
                    <a:pt x="253866" y="986080"/>
                    <a:pt x="335353" y="913995"/>
                    <a:pt x="343189" y="907727"/>
                  </a:cubicBezTo>
                  <a:cubicBezTo>
                    <a:pt x="372180" y="885788"/>
                    <a:pt x="402738" y="867375"/>
                    <a:pt x="440347" y="865807"/>
                  </a:cubicBezTo>
                  <a:cubicBezTo>
                    <a:pt x="449358" y="865416"/>
                    <a:pt x="489318" y="864632"/>
                    <a:pt x="490102" y="868942"/>
                  </a:cubicBezTo>
                  <a:cubicBezTo>
                    <a:pt x="494019" y="884221"/>
                    <a:pt x="497154" y="899891"/>
                    <a:pt x="501855" y="914778"/>
                  </a:cubicBezTo>
                  <a:cubicBezTo>
                    <a:pt x="511257" y="947687"/>
                    <a:pt x="521051" y="980987"/>
                    <a:pt x="539856" y="1009978"/>
                  </a:cubicBezTo>
                  <a:cubicBezTo>
                    <a:pt x="556311" y="1035443"/>
                    <a:pt x="580208" y="1044454"/>
                    <a:pt x="609983" y="1037402"/>
                  </a:cubicBezTo>
                  <a:cubicBezTo>
                    <a:pt x="630747" y="1032309"/>
                    <a:pt x="650727" y="1025257"/>
                    <a:pt x="669532" y="1015463"/>
                  </a:cubicBezTo>
                  <a:cubicBezTo>
                    <a:pt x="676975" y="1011545"/>
                    <a:pt x="678542" y="1013504"/>
                    <a:pt x="679718" y="1020556"/>
                  </a:cubicBezTo>
                  <a:cubicBezTo>
                    <a:pt x="683635" y="1040928"/>
                    <a:pt x="687945" y="1061300"/>
                    <a:pt x="691862" y="1081672"/>
                  </a:cubicBezTo>
                  <a:cubicBezTo>
                    <a:pt x="710275" y="1174913"/>
                    <a:pt x="728297" y="1268153"/>
                    <a:pt x="746710" y="1361002"/>
                  </a:cubicBezTo>
                  <a:cubicBezTo>
                    <a:pt x="749452" y="1372364"/>
                    <a:pt x="746710" y="1387643"/>
                    <a:pt x="757679" y="1393911"/>
                  </a:cubicBezTo>
                  <a:cubicBezTo>
                    <a:pt x="778835" y="1406056"/>
                    <a:pt x="1094600" y="1562371"/>
                    <a:pt x="1106353" y="1567856"/>
                  </a:cubicBezTo>
                  <a:cubicBezTo>
                    <a:pt x="1117322" y="1577258"/>
                    <a:pt x="1128292" y="1573732"/>
                    <a:pt x="1138870" y="1567856"/>
                  </a:cubicBezTo>
                  <a:cubicBezTo>
                    <a:pt x="1145530" y="1561196"/>
                    <a:pt x="1332795" y="1447583"/>
                    <a:pt x="1334362" y="1441315"/>
                  </a:cubicBezTo>
                  <a:cubicBezTo>
                    <a:pt x="1338671" y="1422902"/>
                    <a:pt x="1416241" y="1067176"/>
                    <a:pt x="1422902" y="1036618"/>
                  </a:cubicBezTo>
                  <a:cubicBezTo>
                    <a:pt x="1424469" y="1029175"/>
                    <a:pt x="1426428" y="1026824"/>
                    <a:pt x="1434263" y="1031134"/>
                  </a:cubicBezTo>
                  <a:cubicBezTo>
                    <a:pt x="1452284" y="1040928"/>
                    <a:pt x="1471089" y="1048371"/>
                    <a:pt x="1490677" y="1053856"/>
                  </a:cubicBezTo>
                  <a:cubicBezTo>
                    <a:pt x="1520452" y="1062083"/>
                    <a:pt x="1538473" y="1055423"/>
                    <a:pt x="1551010" y="1030350"/>
                  </a:cubicBezTo>
                  <a:cubicBezTo>
                    <a:pt x="1554144" y="1024082"/>
                    <a:pt x="1579217" y="879128"/>
                    <a:pt x="1580000" y="877952"/>
                  </a:cubicBezTo>
                  <a:cubicBezTo>
                    <a:pt x="1580392" y="856013"/>
                    <a:pt x="1581176" y="855230"/>
                    <a:pt x="1601156" y="863457"/>
                  </a:cubicBezTo>
                  <a:cubicBezTo>
                    <a:pt x="1643467" y="880695"/>
                    <a:pt x="1685386" y="898324"/>
                    <a:pt x="1727697" y="915170"/>
                  </a:cubicBezTo>
                  <a:cubicBezTo>
                    <a:pt x="1755513" y="926532"/>
                    <a:pt x="1780586" y="939852"/>
                    <a:pt x="1800958" y="963750"/>
                  </a:cubicBezTo>
                  <a:cubicBezTo>
                    <a:pt x="1834258" y="1003318"/>
                    <a:pt x="1923581" y="1092641"/>
                    <a:pt x="1927107" y="1104002"/>
                  </a:cubicBezTo>
                  <a:cubicBezTo>
                    <a:pt x="1929066" y="1102044"/>
                    <a:pt x="2139837" y="932800"/>
                    <a:pt x="2165302" y="915954"/>
                  </a:cubicBezTo>
                  <a:cubicBezTo>
                    <a:pt x="2162560" y="912428"/>
                    <a:pt x="2029358" y="752587"/>
                    <a:pt x="2023482" y="751019"/>
                  </a:cubicBezTo>
                  <a:cubicBezTo>
                    <a:pt x="2021915" y="750628"/>
                    <a:pt x="1931025" y="672666"/>
                    <a:pt x="1894198" y="627221"/>
                  </a:cubicBezTo>
                  <a:cubicBezTo>
                    <a:pt x="1861682" y="587260"/>
                    <a:pt x="1827598" y="548867"/>
                    <a:pt x="1800174" y="504989"/>
                  </a:cubicBezTo>
                  <a:cubicBezTo>
                    <a:pt x="1782936" y="477565"/>
                    <a:pt x="1767657" y="448966"/>
                    <a:pt x="1751203" y="421151"/>
                  </a:cubicBezTo>
                  <a:cubicBezTo>
                    <a:pt x="1751203" y="421151"/>
                    <a:pt x="1751203" y="421151"/>
                    <a:pt x="1751203" y="421151"/>
                  </a:cubicBezTo>
                  <a:cubicBezTo>
                    <a:pt x="1735924" y="390593"/>
                    <a:pt x="1719470" y="360818"/>
                    <a:pt x="1699098" y="333395"/>
                  </a:cubicBezTo>
                  <a:cubicBezTo>
                    <a:pt x="1691654" y="323209"/>
                    <a:pt x="1682252" y="313806"/>
                    <a:pt x="1669324" y="311064"/>
                  </a:cubicBezTo>
                  <a:cubicBezTo>
                    <a:pt x="1641508" y="305187"/>
                    <a:pt x="1619569" y="289517"/>
                    <a:pt x="1598414" y="271495"/>
                  </a:cubicBezTo>
                  <a:cubicBezTo>
                    <a:pt x="1597238" y="267969"/>
                    <a:pt x="1595671" y="265619"/>
                    <a:pt x="1591362" y="265227"/>
                  </a:cubicBezTo>
                  <a:cubicBezTo>
                    <a:pt x="1591362" y="265227"/>
                    <a:pt x="1585877" y="238979"/>
                    <a:pt x="1580000" y="238195"/>
                  </a:cubicBezTo>
                  <a:lnTo>
                    <a:pt x="1580000" y="238195"/>
                  </a:lnTo>
                  <a:cubicBezTo>
                    <a:pt x="1572557" y="222916"/>
                    <a:pt x="1562371" y="209204"/>
                    <a:pt x="1552577" y="195101"/>
                  </a:cubicBezTo>
                  <a:cubicBezTo>
                    <a:pt x="1547484" y="185306"/>
                    <a:pt x="1540432" y="177471"/>
                    <a:pt x="1529854" y="173162"/>
                  </a:cubicBezTo>
                  <a:cubicBezTo>
                    <a:pt x="1509091" y="160233"/>
                    <a:pt x="1487935" y="149264"/>
                    <a:pt x="1463254" y="145346"/>
                  </a:cubicBezTo>
                  <a:cubicBezTo>
                    <a:pt x="1426428" y="139078"/>
                    <a:pt x="1391560" y="146129"/>
                    <a:pt x="1357476" y="159058"/>
                  </a:cubicBezTo>
                  <a:cubicBezTo>
                    <a:pt x="1343373" y="142995"/>
                    <a:pt x="1296361" y="92457"/>
                    <a:pt x="1284999" y="86189"/>
                  </a:cubicBezTo>
                  <a:cubicBezTo>
                    <a:pt x="1283040" y="86189"/>
                    <a:pt x="1234069" y="51322"/>
                    <a:pt x="1210955" y="36434"/>
                  </a:cubicBezTo>
                </a:path>
              </a:pathLst>
            </a:custGeom>
            <a:solidFill>
              <a:srgbClr val="F9BA99"/>
            </a:solidFill>
            <a:ln w="4506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2DEF1DF-608B-4E47-AD21-A7C9B9C78803}"/>
                </a:ext>
              </a:extLst>
            </p:cNvPr>
            <p:cNvSpPr/>
            <p:nvPr/>
          </p:nvSpPr>
          <p:spPr>
            <a:xfrm>
              <a:off x="2197972" y="3226710"/>
              <a:ext cx="2333722" cy="3918561"/>
            </a:xfrm>
            <a:custGeom>
              <a:avLst/>
              <a:gdLst>
                <a:gd name="connsiteX0" fmla="*/ 1569189 w 1743367"/>
                <a:gd name="connsiteY0" fmla="*/ 1800667 h 1813886"/>
                <a:gd name="connsiteX1" fmla="*/ 1568014 w 1743367"/>
                <a:gd name="connsiteY1" fmla="*/ 1801842 h 1813886"/>
                <a:gd name="connsiteX2" fmla="*/ 1413265 w 1743367"/>
                <a:gd name="connsiteY2" fmla="*/ 1809677 h 1813886"/>
                <a:gd name="connsiteX3" fmla="*/ 1019146 w 1743367"/>
                <a:gd name="connsiteY3" fmla="*/ 1807718 h 1813886"/>
                <a:gd name="connsiteX4" fmla="*/ 959989 w 1743367"/>
                <a:gd name="connsiteY4" fmla="*/ 1806935 h 1813886"/>
                <a:gd name="connsiteX5" fmla="*/ 964691 w 1743367"/>
                <a:gd name="connsiteY5" fmla="*/ 1694889 h 1813886"/>
                <a:gd name="connsiteX6" fmla="*/ 820912 w 1743367"/>
                <a:gd name="connsiteY6" fmla="*/ 1613793 h 1813886"/>
                <a:gd name="connsiteX7" fmla="*/ 395452 w 1743367"/>
                <a:gd name="connsiteY7" fmla="*/ 1453168 h 1813886"/>
                <a:gd name="connsiteX8" fmla="*/ 390359 w 1743367"/>
                <a:gd name="connsiteY8" fmla="*/ 1451601 h 1813886"/>
                <a:gd name="connsiteX9" fmla="*/ 196042 w 1743367"/>
                <a:gd name="connsiteY9" fmla="*/ 1350133 h 1813886"/>
                <a:gd name="connsiteX10" fmla="*/ 51871 w 1743367"/>
                <a:gd name="connsiteY10" fmla="*/ 1191859 h 1813886"/>
                <a:gd name="connsiteX11" fmla="*/ 6034 w 1743367"/>
                <a:gd name="connsiteY11" fmla="*/ 1120557 h 1813886"/>
                <a:gd name="connsiteX12" fmla="*/ 107502 w 1743367"/>
                <a:gd name="connsiteY12" fmla="*/ 827515 h 1813886"/>
                <a:gd name="connsiteX13" fmla="*/ 401720 w 1743367"/>
                <a:gd name="connsiteY13" fmla="*/ 469830 h 1813886"/>
                <a:gd name="connsiteX14" fmla="*/ 805241 w 1743367"/>
                <a:gd name="connsiteY14" fmla="*/ 8328 h 1813886"/>
                <a:gd name="connsiteX15" fmla="*/ 830314 w 1743367"/>
                <a:gd name="connsiteY15" fmla="*/ 8719 h 1813886"/>
                <a:gd name="connsiteX16" fmla="*/ 952546 w 1743367"/>
                <a:gd name="connsiteY16" fmla="*/ 125466 h 1813886"/>
                <a:gd name="connsiteX17" fmla="*/ 1092799 w 1743367"/>
                <a:gd name="connsiteY17" fmla="*/ 242605 h 1813886"/>
                <a:gd name="connsiteX18" fmla="*/ 1126099 w 1743367"/>
                <a:gd name="connsiteY18" fmla="*/ 282957 h 1813886"/>
                <a:gd name="connsiteX19" fmla="*/ 979578 w 1743367"/>
                <a:gd name="connsiteY19" fmla="*/ 589711 h 1813886"/>
                <a:gd name="connsiteX20" fmla="*/ 869883 w 1743367"/>
                <a:gd name="connsiteY20" fmla="*/ 706067 h 1813886"/>
                <a:gd name="connsiteX21" fmla="*/ 790354 w 1743367"/>
                <a:gd name="connsiteY21" fmla="*/ 860423 h 1813886"/>
                <a:gd name="connsiteX22" fmla="*/ 797406 w 1743367"/>
                <a:gd name="connsiteY22" fmla="*/ 874527 h 1813886"/>
                <a:gd name="connsiteX23" fmla="*/ 848727 w 1743367"/>
                <a:gd name="connsiteY23" fmla="*/ 846711 h 1813886"/>
                <a:gd name="connsiteX24" fmla="*/ 902791 w 1743367"/>
                <a:gd name="connsiteY24" fmla="*/ 688829 h 1813886"/>
                <a:gd name="connsiteX25" fmla="*/ 952154 w 1743367"/>
                <a:gd name="connsiteY25" fmla="*/ 665323 h 1813886"/>
                <a:gd name="connsiteX26" fmla="*/ 1325117 w 1743367"/>
                <a:gd name="connsiteY26" fmla="*/ 734666 h 1813886"/>
                <a:gd name="connsiteX27" fmla="*/ 1413265 w 1743367"/>
                <a:gd name="connsiteY27" fmla="*/ 771884 h 1813886"/>
                <a:gd name="connsiteX28" fmla="*/ 1421101 w 1743367"/>
                <a:gd name="connsiteY28" fmla="*/ 748769 h 1813886"/>
                <a:gd name="connsiteX29" fmla="*/ 1453225 w 1743367"/>
                <a:gd name="connsiteY29" fmla="*/ 714685 h 1813886"/>
                <a:gd name="connsiteX30" fmla="*/ 1633831 w 1743367"/>
                <a:gd name="connsiteY30" fmla="*/ 551710 h 1813886"/>
                <a:gd name="connsiteX31" fmla="*/ 1703174 w 1743367"/>
                <a:gd name="connsiteY31" fmla="*/ 509791 h 1813886"/>
                <a:gd name="connsiteX32" fmla="*/ 1711009 w 1743367"/>
                <a:gd name="connsiteY32" fmla="*/ 633981 h 1813886"/>
                <a:gd name="connsiteX33" fmla="*/ 1743917 w 1743367"/>
                <a:gd name="connsiteY33" fmla="*/ 795782 h 1813886"/>
                <a:gd name="connsiteX34" fmla="*/ 1721978 w 1743367"/>
                <a:gd name="connsiteY34" fmla="*/ 957973 h 1813886"/>
                <a:gd name="connsiteX35" fmla="*/ 1660862 w 1743367"/>
                <a:gd name="connsiteY35" fmla="*/ 1311348 h 1813886"/>
                <a:gd name="connsiteX36" fmla="*/ 1618552 w 1743367"/>
                <a:gd name="connsiteY36" fmla="*/ 1567565 h 1813886"/>
                <a:gd name="connsiteX37" fmla="*/ 1597396 w 1743367"/>
                <a:gd name="connsiteY37" fmla="*/ 1695673 h 1813886"/>
                <a:gd name="connsiteX38" fmla="*/ 1569189 w 1743367"/>
                <a:gd name="connsiteY38" fmla="*/ 1800667 h 1813886"/>
                <a:gd name="connsiteX0" fmla="*/ 1636072 w 1744918"/>
                <a:gd name="connsiteY0" fmla="*/ 2744463 h 2744463"/>
                <a:gd name="connsiteX1" fmla="*/ 1568014 w 1744918"/>
                <a:gd name="connsiteY1" fmla="*/ 1801842 h 2744463"/>
                <a:gd name="connsiteX2" fmla="*/ 1413265 w 1744918"/>
                <a:gd name="connsiteY2" fmla="*/ 1809677 h 2744463"/>
                <a:gd name="connsiteX3" fmla="*/ 1019146 w 1744918"/>
                <a:gd name="connsiteY3" fmla="*/ 1807718 h 2744463"/>
                <a:gd name="connsiteX4" fmla="*/ 959989 w 1744918"/>
                <a:gd name="connsiteY4" fmla="*/ 1806935 h 2744463"/>
                <a:gd name="connsiteX5" fmla="*/ 964691 w 1744918"/>
                <a:gd name="connsiteY5" fmla="*/ 1694889 h 2744463"/>
                <a:gd name="connsiteX6" fmla="*/ 820912 w 1744918"/>
                <a:gd name="connsiteY6" fmla="*/ 1613793 h 2744463"/>
                <a:gd name="connsiteX7" fmla="*/ 395452 w 1744918"/>
                <a:gd name="connsiteY7" fmla="*/ 1453168 h 2744463"/>
                <a:gd name="connsiteX8" fmla="*/ 390359 w 1744918"/>
                <a:gd name="connsiteY8" fmla="*/ 1451601 h 2744463"/>
                <a:gd name="connsiteX9" fmla="*/ 196042 w 1744918"/>
                <a:gd name="connsiteY9" fmla="*/ 1350133 h 2744463"/>
                <a:gd name="connsiteX10" fmla="*/ 51871 w 1744918"/>
                <a:gd name="connsiteY10" fmla="*/ 1191859 h 2744463"/>
                <a:gd name="connsiteX11" fmla="*/ 6034 w 1744918"/>
                <a:gd name="connsiteY11" fmla="*/ 1120557 h 2744463"/>
                <a:gd name="connsiteX12" fmla="*/ 107502 w 1744918"/>
                <a:gd name="connsiteY12" fmla="*/ 827515 h 2744463"/>
                <a:gd name="connsiteX13" fmla="*/ 401720 w 1744918"/>
                <a:gd name="connsiteY13" fmla="*/ 469830 h 2744463"/>
                <a:gd name="connsiteX14" fmla="*/ 805241 w 1744918"/>
                <a:gd name="connsiteY14" fmla="*/ 8328 h 2744463"/>
                <a:gd name="connsiteX15" fmla="*/ 830314 w 1744918"/>
                <a:gd name="connsiteY15" fmla="*/ 8719 h 2744463"/>
                <a:gd name="connsiteX16" fmla="*/ 952546 w 1744918"/>
                <a:gd name="connsiteY16" fmla="*/ 125466 h 2744463"/>
                <a:gd name="connsiteX17" fmla="*/ 1092799 w 1744918"/>
                <a:gd name="connsiteY17" fmla="*/ 242605 h 2744463"/>
                <a:gd name="connsiteX18" fmla="*/ 1126099 w 1744918"/>
                <a:gd name="connsiteY18" fmla="*/ 282957 h 2744463"/>
                <a:gd name="connsiteX19" fmla="*/ 979578 w 1744918"/>
                <a:gd name="connsiteY19" fmla="*/ 589711 h 2744463"/>
                <a:gd name="connsiteX20" fmla="*/ 869883 w 1744918"/>
                <a:gd name="connsiteY20" fmla="*/ 706067 h 2744463"/>
                <a:gd name="connsiteX21" fmla="*/ 790354 w 1744918"/>
                <a:gd name="connsiteY21" fmla="*/ 860423 h 2744463"/>
                <a:gd name="connsiteX22" fmla="*/ 797406 w 1744918"/>
                <a:gd name="connsiteY22" fmla="*/ 874527 h 2744463"/>
                <a:gd name="connsiteX23" fmla="*/ 848727 w 1744918"/>
                <a:gd name="connsiteY23" fmla="*/ 846711 h 2744463"/>
                <a:gd name="connsiteX24" fmla="*/ 902791 w 1744918"/>
                <a:gd name="connsiteY24" fmla="*/ 688829 h 2744463"/>
                <a:gd name="connsiteX25" fmla="*/ 952154 w 1744918"/>
                <a:gd name="connsiteY25" fmla="*/ 665323 h 2744463"/>
                <a:gd name="connsiteX26" fmla="*/ 1325117 w 1744918"/>
                <a:gd name="connsiteY26" fmla="*/ 734666 h 2744463"/>
                <a:gd name="connsiteX27" fmla="*/ 1413265 w 1744918"/>
                <a:gd name="connsiteY27" fmla="*/ 771884 h 2744463"/>
                <a:gd name="connsiteX28" fmla="*/ 1421101 w 1744918"/>
                <a:gd name="connsiteY28" fmla="*/ 748769 h 2744463"/>
                <a:gd name="connsiteX29" fmla="*/ 1453225 w 1744918"/>
                <a:gd name="connsiteY29" fmla="*/ 714685 h 2744463"/>
                <a:gd name="connsiteX30" fmla="*/ 1633831 w 1744918"/>
                <a:gd name="connsiteY30" fmla="*/ 551710 h 2744463"/>
                <a:gd name="connsiteX31" fmla="*/ 1703174 w 1744918"/>
                <a:gd name="connsiteY31" fmla="*/ 509791 h 2744463"/>
                <a:gd name="connsiteX32" fmla="*/ 1711009 w 1744918"/>
                <a:gd name="connsiteY32" fmla="*/ 633981 h 2744463"/>
                <a:gd name="connsiteX33" fmla="*/ 1743917 w 1744918"/>
                <a:gd name="connsiteY33" fmla="*/ 795782 h 2744463"/>
                <a:gd name="connsiteX34" fmla="*/ 1721978 w 1744918"/>
                <a:gd name="connsiteY34" fmla="*/ 957973 h 2744463"/>
                <a:gd name="connsiteX35" fmla="*/ 1660862 w 1744918"/>
                <a:gd name="connsiteY35" fmla="*/ 1311348 h 2744463"/>
                <a:gd name="connsiteX36" fmla="*/ 1618552 w 1744918"/>
                <a:gd name="connsiteY36" fmla="*/ 1567565 h 2744463"/>
                <a:gd name="connsiteX37" fmla="*/ 1597396 w 1744918"/>
                <a:gd name="connsiteY37" fmla="*/ 1695673 h 2744463"/>
                <a:gd name="connsiteX38" fmla="*/ 1636072 w 1744918"/>
                <a:gd name="connsiteY38" fmla="*/ 2744463 h 2744463"/>
                <a:gd name="connsiteX0" fmla="*/ 1636072 w 1744918"/>
                <a:gd name="connsiteY0" fmla="*/ 2744463 h 2744796"/>
                <a:gd name="connsiteX1" fmla="*/ 1413265 w 1744918"/>
                <a:gd name="connsiteY1" fmla="*/ 1809677 h 2744796"/>
                <a:gd name="connsiteX2" fmla="*/ 1019146 w 1744918"/>
                <a:gd name="connsiteY2" fmla="*/ 1807718 h 2744796"/>
                <a:gd name="connsiteX3" fmla="*/ 959989 w 1744918"/>
                <a:gd name="connsiteY3" fmla="*/ 1806935 h 2744796"/>
                <a:gd name="connsiteX4" fmla="*/ 964691 w 1744918"/>
                <a:gd name="connsiteY4" fmla="*/ 1694889 h 2744796"/>
                <a:gd name="connsiteX5" fmla="*/ 820912 w 1744918"/>
                <a:gd name="connsiteY5" fmla="*/ 1613793 h 2744796"/>
                <a:gd name="connsiteX6" fmla="*/ 395452 w 1744918"/>
                <a:gd name="connsiteY6" fmla="*/ 1453168 h 2744796"/>
                <a:gd name="connsiteX7" fmla="*/ 390359 w 1744918"/>
                <a:gd name="connsiteY7" fmla="*/ 1451601 h 2744796"/>
                <a:gd name="connsiteX8" fmla="*/ 196042 w 1744918"/>
                <a:gd name="connsiteY8" fmla="*/ 1350133 h 2744796"/>
                <a:gd name="connsiteX9" fmla="*/ 51871 w 1744918"/>
                <a:gd name="connsiteY9" fmla="*/ 1191859 h 2744796"/>
                <a:gd name="connsiteX10" fmla="*/ 6034 w 1744918"/>
                <a:gd name="connsiteY10" fmla="*/ 1120557 h 2744796"/>
                <a:gd name="connsiteX11" fmla="*/ 107502 w 1744918"/>
                <a:gd name="connsiteY11" fmla="*/ 827515 h 2744796"/>
                <a:gd name="connsiteX12" fmla="*/ 401720 w 1744918"/>
                <a:gd name="connsiteY12" fmla="*/ 469830 h 2744796"/>
                <a:gd name="connsiteX13" fmla="*/ 805241 w 1744918"/>
                <a:gd name="connsiteY13" fmla="*/ 8328 h 2744796"/>
                <a:gd name="connsiteX14" fmla="*/ 830314 w 1744918"/>
                <a:gd name="connsiteY14" fmla="*/ 8719 h 2744796"/>
                <a:gd name="connsiteX15" fmla="*/ 952546 w 1744918"/>
                <a:gd name="connsiteY15" fmla="*/ 125466 h 2744796"/>
                <a:gd name="connsiteX16" fmla="*/ 1092799 w 1744918"/>
                <a:gd name="connsiteY16" fmla="*/ 242605 h 2744796"/>
                <a:gd name="connsiteX17" fmla="*/ 1126099 w 1744918"/>
                <a:gd name="connsiteY17" fmla="*/ 282957 h 2744796"/>
                <a:gd name="connsiteX18" fmla="*/ 979578 w 1744918"/>
                <a:gd name="connsiteY18" fmla="*/ 589711 h 2744796"/>
                <a:gd name="connsiteX19" fmla="*/ 869883 w 1744918"/>
                <a:gd name="connsiteY19" fmla="*/ 706067 h 2744796"/>
                <a:gd name="connsiteX20" fmla="*/ 790354 w 1744918"/>
                <a:gd name="connsiteY20" fmla="*/ 860423 h 2744796"/>
                <a:gd name="connsiteX21" fmla="*/ 797406 w 1744918"/>
                <a:gd name="connsiteY21" fmla="*/ 874527 h 2744796"/>
                <a:gd name="connsiteX22" fmla="*/ 848727 w 1744918"/>
                <a:gd name="connsiteY22" fmla="*/ 846711 h 2744796"/>
                <a:gd name="connsiteX23" fmla="*/ 902791 w 1744918"/>
                <a:gd name="connsiteY23" fmla="*/ 688829 h 2744796"/>
                <a:gd name="connsiteX24" fmla="*/ 952154 w 1744918"/>
                <a:gd name="connsiteY24" fmla="*/ 665323 h 2744796"/>
                <a:gd name="connsiteX25" fmla="*/ 1325117 w 1744918"/>
                <a:gd name="connsiteY25" fmla="*/ 734666 h 2744796"/>
                <a:gd name="connsiteX26" fmla="*/ 1413265 w 1744918"/>
                <a:gd name="connsiteY26" fmla="*/ 771884 h 2744796"/>
                <a:gd name="connsiteX27" fmla="*/ 1421101 w 1744918"/>
                <a:gd name="connsiteY27" fmla="*/ 748769 h 2744796"/>
                <a:gd name="connsiteX28" fmla="*/ 1453225 w 1744918"/>
                <a:gd name="connsiteY28" fmla="*/ 714685 h 2744796"/>
                <a:gd name="connsiteX29" fmla="*/ 1633831 w 1744918"/>
                <a:gd name="connsiteY29" fmla="*/ 551710 h 2744796"/>
                <a:gd name="connsiteX30" fmla="*/ 1703174 w 1744918"/>
                <a:gd name="connsiteY30" fmla="*/ 509791 h 2744796"/>
                <a:gd name="connsiteX31" fmla="*/ 1711009 w 1744918"/>
                <a:gd name="connsiteY31" fmla="*/ 633981 h 2744796"/>
                <a:gd name="connsiteX32" fmla="*/ 1743917 w 1744918"/>
                <a:gd name="connsiteY32" fmla="*/ 795782 h 2744796"/>
                <a:gd name="connsiteX33" fmla="*/ 1721978 w 1744918"/>
                <a:gd name="connsiteY33" fmla="*/ 957973 h 2744796"/>
                <a:gd name="connsiteX34" fmla="*/ 1660862 w 1744918"/>
                <a:gd name="connsiteY34" fmla="*/ 1311348 h 2744796"/>
                <a:gd name="connsiteX35" fmla="*/ 1618552 w 1744918"/>
                <a:gd name="connsiteY35" fmla="*/ 1567565 h 2744796"/>
                <a:gd name="connsiteX36" fmla="*/ 1597396 w 1744918"/>
                <a:gd name="connsiteY36" fmla="*/ 1695673 h 2744796"/>
                <a:gd name="connsiteX37" fmla="*/ 1636072 w 1744918"/>
                <a:gd name="connsiteY37" fmla="*/ 2744463 h 2744796"/>
                <a:gd name="connsiteX0" fmla="*/ 1636072 w 1744918"/>
                <a:gd name="connsiteY0" fmla="*/ 2744463 h 2744785"/>
                <a:gd name="connsiteX1" fmla="*/ 1019146 w 1744918"/>
                <a:gd name="connsiteY1" fmla="*/ 1807718 h 2744785"/>
                <a:gd name="connsiteX2" fmla="*/ 959989 w 1744918"/>
                <a:gd name="connsiteY2" fmla="*/ 1806935 h 2744785"/>
                <a:gd name="connsiteX3" fmla="*/ 964691 w 1744918"/>
                <a:gd name="connsiteY3" fmla="*/ 1694889 h 2744785"/>
                <a:gd name="connsiteX4" fmla="*/ 820912 w 1744918"/>
                <a:gd name="connsiteY4" fmla="*/ 1613793 h 2744785"/>
                <a:gd name="connsiteX5" fmla="*/ 395452 w 1744918"/>
                <a:gd name="connsiteY5" fmla="*/ 1453168 h 2744785"/>
                <a:gd name="connsiteX6" fmla="*/ 390359 w 1744918"/>
                <a:gd name="connsiteY6" fmla="*/ 1451601 h 2744785"/>
                <a:gd name="connsiteX7" fmla="*/ 196042 w 1744918"/>
                <a:gd name="connsiteY7" fmla="*/ 1350133 h 2744785"/>
                <a:gd name="connsiteX8" fmla="*/ 51871 w 1744918"/>
                <a:gd name="connsiteY8" fmla="*/ 1191859 h 2744785"/>
                <a:gd name="connsiteX9" fmla="*/ 6034 w 1744918"/>
                <a:gd name="connsiteY9" fmla="*/ 1120557 h 2744785"/>
                <a:gd name="connsiteX10" fmla="*/ 107502 w 1744918"/>
                <a:gd name="connsiteY10" fmla="*/ 827515 h 2744785"/>
                <a:gd name="connsiteX11" fmla="*/ 401720 w 1744918"/>
                <a:gd name="connsiteY11" fmla="*/ 469830 h 2744785"/>
                <a:gd name="connsiteX12" fmla="*/ 805241 w 1744918"/>
                <a:gd name="connsiteY12" fmla="*/ 8328 h 2744785"/>
                <a:gd name="connsiteX13" fmla="*/ 830314 w 1744918"/>
                <a:gd name="connsiteY13" fmla="*/ 8719 h 2744785"/>
                <a:gd name="connsiteX14" fmla="*/ 952546 w 1744918"/>
                <a:gd name="connsiteY14" fmla="*/ 125466 h 2744785"/>
                <a:gd name="connsiteX15" fmla="*/ 1092799 w 1744918"/>
                <a:gd name="connsiteY15" fmla="*/ 242605 h 2744785"/>
                <a:gd name="connsiteX16" fmla="*/ 1126099 w 1744918"/>
                <a:gd name="connsiteY16" fmla="*/ 282957 h 2744785"/>
                <a:gd name="connsiteX17" fmla="*/ 979578 w 1744918"/>
                <a:gd name="connsiteY17" fmla="*/ 589711 h 2744785"/>
                <a:gd name="connsiteX18" fmla="*/ 869883 w 1744918"/>
                <a:gd name="connsiteY18" fmla="*/ 706067 h 2744785"/>
                <a:gd name="connsiteX19" fmla="*/ 790354 w 1744918"/>
                <a:gd name="connsiteY19" fmla="*/ 860423 h 2744785"/>
                <a:gd name="connsiteX20" fmla="*/ 797406 w 1744918"/>
                <a:gd name="connsiteY20" fmla="*/ 874527 h 2744785"/>
                <a:gd name="connsiteX21" fmla="*/ 848727 w 1744918"/>
                <a:gd name="connsiteY21" fmla="*/ 846711 h 2744785"/>
                <a:gd name="connsiteX22" fmla="*/ 902791 w 1744918"/>
                <a:gd name="connsiteY22" fmla="*/ 688829 h 2744785"/>
                <a:gd name="connsiteX23" fmla="*/ 952154 w 1744918"/>
                <a:gd name="connsiteY23" fmla="*/ 665323 h 2744785"/>
                <a:gd name="connsiteX24" fmla="*/ 1325117 w 1744918"/>
                <a:gd name="connsiteY24" fmla="*/ 734666 h 2744785"/>
                <a:gd name="connsiteX25" fmla="*/ 1413265 w 1744918"/>
                <a:gd name="connsiteY25" fmla="*/ 771884 h 2744785"/>
                <a:gd name="connsiteX26" fmla="*/ 1421101 w 1744918"/>
                <a:gd name="connsiteY26" fmla="*/ 748769 h 2744785"/>
                <a:gd name="connsiteX27" fmla="*/ 1453225 w 1744918"/>
                <a:gd name="connsiteY27" fmla="*/ 714685 h 2744785"/>
                <a:gd name="connsiteX28" fmla="*/ 1633831 w 1744918"/>
                <a:gd name="connsiteY28" fmla="*/ 551710 h 2744785"/>
                <a:gd name="connsiteX29" fmla="*/ 1703174 w 1744918"/>
                <a:gd name="connsiteY29" fmla="*/ 509791 h 2744785"/>
                <a:gd name="connsiteX30" fmla="*/ 1711009 w 1744918"/>
                <a:gd name="connsiteY30" fmla="*/ 633981 h 2744785"/>
                <a:gd name="connsiteX31" fmla="*/ 1743917 w 1744918"/>
                <a:gd name="connsiteY31" fmla="*/ 795782 h 2744785"/>
                <a:gd name="connsiteX32" fmla="*/ 1721978 w 1744918"/>
                <a:gd name="connsiteY32" fmla="*/ 957973 h 2744785"/>
                <a:gd name="connsiteX33" fmla="*/ 1660862 w 1744918"/>
                <a:gd name="connsiteY33" fmla="*/ 1311348 h 2744785"/>
                <a:gd name="connsiteX34" fmla="*/ 1618552 w 1744918"/>
                <a:gd name="connsiteY34" fmla="*/ 1567565 h 2744785"/>
                <a:gd name="connsiteX35" fmla="*/ 1597396 w 1744918"/>
                <a:gd name="connsiteY35" fmla="*/ 1695673 h 2744785"/>
                <a:gd name="connsiteX36" fmla="*/ 1636072 w 1744918"/>
                <a:gd name="connsiteY36" fmla="*/ 2744463 h 2744785"/>
                <a:gd name="connsiteX0" fmla="*/ 1636072 w 1744918"/>
                <a:gd name="connsiteY0" fmla="*/ 2744463 h 2744787"/>
                <a:gd name="connsiteX1" fmla="*/ 959989 w 1744918"/>
                <a:gd name="connsiteY1" fmla="*/ 1806935 h 2744787"/>
                <a:gd name="connsiteX2" fmla="*/ 964691 w 1744918"/>
                <a:gd name="connsiteY2" fmla="*/ 1694889 h 2744787"/>
                <a:gd name="connsiteX3" fmla="*/ 820912 w 1744918"/>
                <a:gd name="connsiteY3" fmla="*/ 1613793 h 2744787"/>
                <a:gd name="connsiteX4" fmla="*/ 395452 w 1744918"/>
                <a:gd name="connsiteY4" fmla="*/ 1453168 h 2744787"/>
                <a:gd name="connsiteX5" fmla="*/ 390359 w 1744918"/>
                <a:gd name="connsiteY5" fmla="*/ 1451601 h 2744787"/>
                <a:gd name="connsiteX6" fmla="*/ 196042 w 1744918"/>
                <a:gd name="connsiteY6" fmla="*/ 1350133 h 2744787"/>
                <a:gd name="connsiteX7" fmla="*/ 51871 w 1744918"/>
                <a:gd name="connsiteY7" fmla="*/ 1191859 h 2744787"/>
                <a:gd name="connsiteX8" fmla="*/ 6034 w 1744918"/>
                <a:gd name="connsiteY8" fmla="*/ 1120557 h 2744787"/>
                <a:gd name="connsiteX9" fmla="*/ 107502 w 1744918"/>
                <a:gd name="connsiteY9" fmla="*/ 827515 h 2744787"/>
                <a:gd name="connsiteX10" fmla="*/ 401720 w 1744918"/>
                <a:gd name="connsiteY10" fmla="*/ 469830 h 2744787"/>
                <a:gd name="connsiteX11" fmla="*/ 805241 w 1744918"/>
                <a:gd name="connsiteY11" fmla="*/ 8328 h 2744787"/>
                <a:gd name="connsiteX12" fmla="*/ 830314 w 1744918"/>
                <a:gd name="connsiteY12" fmla="*/ 8719 h 2744787"/>
                <a:gd name="connsiteX13" fmla="*/ 952546 w 1744918"/>
                <a:gd name="connsiteY13" fmla="*/ 125466 h 2744787"/>
                <a:gd name="connsiteX14" fmla="*/ 1092799 w 1744918"/>
                <a:gd name="connsiteY14" fmla="*/ 242605 h 2744787"/>
                <a:gd name="connsiteX15" fmla="*/ 1126099 w 1744918"/>
                <a:gd name="connsiteY15" fmla="*/ 282957 h 2744787"/>
                <a:gd name="connsiteX16" fmla="*/ 979578 w 1744918"/>
                <a:gd name="connsiteY16" fmla="*/ 589711 h 2744787"/>
                <a:gd name="connsiteX17" fmla="*/ 869883 w 1744918"/>
                <a:gd name="connsiteY17" fmla="*/ 706067 h 2744787"/>
                <a:gd name="connsiteX18" fmla="*/ 790354 w 1744918"/>
                <a:gd name="connsiteY18" fmla="*/ 860423 h 2744787"/>
                <a:gd name="connsiteX19" fmla="*/ 797406 w 1744918"/>
                <a:gd name="connsiteY19" fmla="*/ 874527 h 2744787"/>
                <a:gd name="connsiteX20" fmla="*/ 848727 w 1744918"/>
                <a:gd name="connsiteY20" fmla="*/ 846711 h 2744787"/>
                <a:gd name="connsiteX21" fmla="*/ 902791 w 1744918"/>
                <a:gd name="connsiteY21" fmla="*/ 688829 h 2744787"/>
                <a:gd name="connsiteX22" fmla="*/ 952154 w 1744918"/>
                <a:gd name="connsiteY22" fmla="*/ 665323 h 2744787"/>
                <a:gd name="connsiteX23" fmla="*/ 1325117 w 1744918"/>
                <a:gd name="connsiteY23" fmla="*/ 734666 h 2744787"/>
                <a:gd name="connsiteX24" fmla="*/ 1413265 w 1744918"/>
                <a:gd name="connsiteY24" fmla="*/ 771884 h 2744787"/>
                <a:gd name="connsiteX25" fmla="*/ 1421101 w 1744918"/>
                <a:gd name="connsiteY25" fmla="*/ 748769 h 2744787"/>
                <a:gd name="connsiteX26" fmla="*/ 1453225 w 1744918"/>
                <a:gd name="connsiteY26" fmla="*/ 714685 h 2744787"/>
                <a:gd name="connsiteX27" fmla="*/ 1633831 w 1744918"/>
                <a:gd name="connsiteY27" fmla="*/ 551710 h 2744787"/>
                <a:gd name="connsiteX28" fmla="*/ 1703174 w 1744918"/>
                <a:gd name="connsiteY28" fmla="*/ 509791 h 2744787"/>
                <a:gd name="connsiteX29" fmla="*/ 1711009 w 1744918"/>
                <a:gd name="connsiteY29" fmla="*/ 633981 h 2744787"/>
                <a:gd name="connsiteX30" fmla="*/ 1743917 w 1744918"/>
                <a:gd name="connsiteY30" fmla="*/ 795782 h 2744787"/>
                <a:gd name="connsiteX31" fmla="*/ 1721978 w 1744918"/>
                <a:gd name="connsiteY31" fmla="*/ 957973 h 2744787"/>
                <a:gd name="connsiteX32" fmla="*/ 1660862 w 1744918"/>
                <a:gd name="connsiteY32" fmla="*/ 1311348 h 2744787"/>
                <a:gd name="connsiteX33" fmla="*/ 1618552 w 1744918"/>
                <a:gd name="connsiteY33" fmla="*/ 1567565 h 2744787"/>
                <a:gd name="connsiteX34" fmla="*/ 1597396 w 1744918"/>
                <a:gd name="connsiteY34" fmla="*/ 1695673 h 2744787"/>
                <a:gd name="connsiteX35" fmla="*/ 1636072 w 1744918"/>
                <a:gd name="connsiteY35" fmla="*/ 2744463 h 2744787"/>
                <a:gd name="connsiteX0" fmla="*/ 1636072 w 1744918"/>
                <a:gd name="connsiteY0" fmla="*/ 2744463 h 2800429"/>
                <a:gd name="connsiteX1" fmla="*/ 969485 w 1744918"/>
                <a:gd name="connsiteY1" fmla="*/ 2705866 h 2800429"/>
                <a:gd name="connsiteX2" fmla="*/ 964691 w 1744918"/>
                <a:gd name="connsiteY2" fmla="*/ 1694889 h 2800429"/>
                <a:gd name="connsiteX3" fmla="*/ 820912 w 1744918"/>
                <a:gd name="connsiteY3" fmla="*/ 1613793 h 2800429"/>
                <a:gd name="connsiteX4" fmla="*/ 395452 w 1744918"/>
                <a:gd name="connsiteY4" fmla="*/ 1453168 h 2800429"/>
                <a:gd name="connsiteX5" fmla="*/ 390359 w 1744918"/>
                <a:gd name="connsiteY5" fmla="*/ 1451601 h 2800429"/>
                <a:gd name="connsiteX6" fmla="*/ 196042 w 1744918"/>
                <a:gd name="connsiteY6" fmla="*/ 1350133 h 2800429"/>
                <a:gd name="connsiteX7" fmla="*/ 51871 w 1744918"/>
                <a:gd name="connsiteY7" fmla="*/ 1191859 h 2800429"/>
                <a:gd name="connsiteX8" fmla="*/ 6034 w 1744918"/>
                <a:gd name="connsiteY8" fmla="*/ 1120557 h 2800429"/>
                <a:gd name="connsiteX9" fmla="*/ 107502 w 1744918"/>
                <a:gd name="connsiteY9" fmla="*/ 827515 h 2800429"/>
                <a:gd name="connsiteX10" fmla="*/ 401720 w 1744918"/>
                <a:gd name="connsiteY10" fmla="*/ 469830 h 2800429"/>
                <a:gd name="connsiteX11" fmla="*/ 805241 w 1744918"/>
                <a:gd name="connsiteY11" fmla="*/ 8328 h 2800429"/>
                <a:gd name="connsiteX12" fmla="*/ 830314 w 1744918"/>
                <a:gd name="connsiteY12" fmla="*/ 8719 h 2800429"/>
                <a:gd name="connsiteX13" fmla="*/ 952546 w 1744918"/>
                <a:gd name="connsiteY13" fmla="*/ 125466 h 2800429"/>
                <a:gd name="connsiteX14" fmla="*/ 1092799 w 1744918"/>
                <a:gd name="connsiteY14" fmla="*/ 242605 h 2800429"/>
                <a:gd name="connsiteX15" fmla="*/ 1126099 w 1744918"/>
                <a:gd name="connsiteY15" fmla="*/ 282957 h 2800429"/>
                <a:gd name="connsiteX16" fmla="*/ 979578 w 1744918"/>
                <a:gd name="connsiteY16" fmla="*/ 589711 h 2800429"/>
                <a:gd name="connsiteX17" fmla="*/ 869883 w 1744918"/>
                <a:gd name="connsiteY17" fmla="*/ 706067 h 2800429"/>
                <a:gd name="connsiteX18" fmla="*/ 790354 w 1744918"/>
                <a:gd name="connsiteY18" fmla="*/ 860423 h 2800429"/>
                <a:gd name="connsiteX19" fmla="*/ 797406 w 1744918"/>
                <a:gd name="connsiteY19" fmla="*/ 874527 h 2800429"/>
                <a:gd name="connsiteX20" fmla="*/ 848727 w 1744918"/>
                <a:gd name="connsiteY20" fmla="*/ 846711 h 2800429"/>
                <a:gd name="connsiteX21" fmla="*/ 902791 w 1744918"/>
                <a:gd name="connsiteY21" fmla="*/ 688829 h 2800429"/>
                <a:gd name="connsiteX22" fmla="*/ 952154 w 1744918"/>
                <a:gd name="connsiteY22" fmla="*/ 665323 h 2800429"/>
                <a:gd name="connsiteX23" fmla="*/ 1325117 w 1744918"/>
                <a:gd name="connsiteY23" fmla="*/ 734666 h 2800429"/>
                <a:gd name="connsiteX24" fmla="*/ 1413265 w 1744918"/>
                <a:gd name="connsiteY24" fmla="*/ 771884 h 2800429"/>
                <a:gd name="connsiteX25" fmla="*/ 1421101 w 1744918"/>
                <a:gd name="connsiteY25" fmla="*/ 748769 h 2800429"/>
                <a:gd name="connsiteX26" fmla="*/ 1453225 w 1744918"/>
                <a:gd name="connsiteY26" fmla="*/ 714685 h 2800429"/>
                <a:gd name="connsiteX27" fmla="*/ 1633831 w 1744918"/>
                <a:gd name="connsiteY27" fmla="*/ 551710 h 2800429"/>
                <a:gd name="connsiteX28" fmla="*/ 1703174 w 1744918"/>
                <a:gd name="connsiteY28" fmla="*/ 509791 h 2800429"/>
                <a:gd name="connsiteX29" fmla="*/ 1711009 w 1744918"/>
                <a:gd name="connsiteY29" fmla="*/ 633981 h 2800429"/>
                <a:gd name="connsiteX30" fmla="*/ 1743917 w 1744918"/>
                <a:gd name="connsiteY30" fmla="*/ 795782 h 2800429"/>
                <a:gd name="connsiteX31" fmla="*/ 1721978 w 1744918"/>
                <a:gd name="connsiteY31" fmla="*/ 957973 h 2800429"/>
                <a:gd name="connsiteX32" fmla="*/ 1660862 w 1744918"/>
                <a:gd name="connsiteY32" fmla="*/ 1311348 h 2800429"/>
                <a:gd name="connsiteX33" fmla="*/ 1618552 w 1744918"/>
                <a:gd name="connsiteY33" fmla="*/ 1567565 h 2800429"/>
                <a:gd name="connsiteX34" fmla="*/ 1597396 w 1744918"/>
                <a:gd name="connsiteY34" fmla="*/ 1695673 h 2800429"/>
                <a:gd name="connsiteX35" fmla="*/ 1636072 w 1744918"/>
                <a:gd name="connsiteY35" fmla="*/ 2744463 h 2800429"/>
                <a:gd name="connsiteX0" fmla="*/ 1636072 w 1744918"/>
                <a:gd name="connsiteY0" fmla="*/ 2744463 h 2748763"/>
                <a:gd name="connsiteX1" fmla="*/ 969485 w 1744918"/>
                <a:gd name="connsiteY1" fmla="*/ 2705866 h 2748763"/>
                <a:gd name="connsiteX2" fmla="*/ 964691 w 1744918"/>
                <a:gd name="connsiteY2" fmla="*/ 1694889 h 2748763"/>
                <a:gd name="connsiteX3" fmla="*/ 820912 w 1744918"/>
                <a:gd name="connsiteY3" fmla="*/ 1613793 h 2748763"/>
                <a:gd name="connsiteX4" fmla="*/ 395452 w 1744918"/>
                <a:gd name="connsiteY4" fmla="*/ 1453168 h 2748763"/>
                <a:gd name="connsiteX5" fmla="*/ 390359 w 1744918"/>
                <a:gd name="connsiteY5" fmla="*/ 1451601 h 2748763"/>
                <a:gd name="connsiteX6" fmla="*/ 196042 w 1744918"/>
                <a:gd name="connsiteY6" fmla="*/ 1350133 h 2748763"/>
                <a:gd name="connsiteX7" fmla="*/ 51871 w 1744918"/>
                <a:gd name="connsiteY7" fmla="*/ 1191859 h 2748763"/>
                <a:gd name="connsiteX8" fmla="*/ 6034 w 1744918"/>
                <a:gd name="connsiteY8" fmla="*/ 1120557 h 2748763"/>
                <a:gd name="connsiteX9" fmla="*/ 107502 w 1744918"/>
                <a:gd name="connsiteY9" fmla="*/ 827515 h 2748763"/>
                <a:gd name="connsiteX10" fmla="*/ 401720 w 1744918"/>
                <a:gd name="connsiteY10" fmla="*/ 469830 h 2748763"/>
                <a:gd name="connsiteX11" fmla="*/ 805241 w 1744918"/>
                <a:gd name="connsiteY11" fmla="*/ 8328 h 2748763"/>
                <a:gd name="connsiteX12" fmla="*/ 830314 w 1744918"/>
                <a:gd name="connsiteY12" fmla="*/ 8719 h 2748763"/>
                <a:gd name="connsiteX13" fmla="*/ 952546 w 1744918"/>
                <a:gd name="connsiteY13" fmla="*/ 125466 h 2748763"/>
                <a:gd name="connsiteX14" fmla="*/ 1092799 w 1744918"/>
                <a:gd name="connsiteY14" fmla="*/ 242605 h 2748763"/>
                <a:gd name="connsiteX15" fmla="*/ 1126099 w 1744918"/>
                <a:gd name="connsiteY15" fmla="*/ 282957 h 2748763"/>
                <a:gd name="connsiteX16" fmla="*/ 979578 w 1744918"/>
                <a:gd name="connsiteY16" fmla="*/ 589711 h 2748763"/>
                <a:gd name="connsiteX17" fmla="*/ 869883 w 1744918"/>
                <a:gd name="connsiteY17" fmla="*/ 706067 h 2748763"/>
                <a:gd name="connsiteX18" fmla="*/ 790354 w 1744918"/>
                <a:gd name="connsiteY18" fmla="*/ 860423 h 2748763"/>
                <a:gd name="connsiteX19" fmla="*/ 797406 w 1744918"/>
                <a:gd name="connsiteY19" fmla="*/ 874527 h 2748763"/>
                <a:gd name="connsiteX20" fmla="*/ 848727 w 1744918"/>
                <a:gd name="connsiteY20" fmla="*/ 846711 h 2748763"/>
                <a:gd name="connsiteX21" fmla="*/ 902791 w 1744918"/>
                <a:gd name="connsiteY21" fmla="*/ 688829 h 2748763"/>
                <a:gd name="connsiteX22" fmla="*/ 952154 w 1744918"/>
                <a:gd name="connsiteY22" fmla="*/ 665323 h 2748763"/>
                <a:gd name="connsiteX23" fmla="*/ 1325117 w 1744918"/>
                <a:gd name="connsiteY23" fmla="*/ 734666 h 2748763"/>
                <a:gd name="connsiteX24" fmla="*/ 1413265 w 1744918"/>
                <a:gd name="connsiteY24" fmla="*/ 771884 h 2748763"/>
                <a:gd name="connsiteX25" fmla="*/ 1421101 w 1744918"/>
                <a:gd name="connsiteY25" fmla="*/ 748769 h 2748763"/>
                <a:gd name="connsiteX26" fmla="*/ 1453225 w 1744918"/>
                <a:gd name="connsiteY26" fmla="*/ 714685 h 2748763"/>
                <a:gd name="connsiteX27" fmla="*/ 1633831 w 1744918"/>
                <a:gd name="connsiteY27" fmla="*/ 551710 h 2748763"/>
                <a:gd name="connsiteX28" fmla="*/ 1703174 w 1744918"/>
                <a:gd name="connsiteY28" fmla="*/ 509791 h 2748763"/>
                <a:gd name="connsiteX29" fmla="*/ 1711009 w 1744918"/>
                <a:gd name="connsiteY29" fmla="*/ 633981 h 2748763"/>
                <a:gd name="connsiteX30" fmla="*/ 1743917 w 1744918"/>
                <a:gd name="connsiteY30" fmla="*/ 795782 h 2748763"/>
                <a:gd name="connsiteX31" fmla="*/ 1721978 w 1744918"/>
                <a:gd name="connsiteY31" fmla="*/ 957973 h 2748763"/>
                <a:gd name="connsiteX32" fmla="*/ 1660862 w 1744918"/>
                <a:gd name="connsiteY32" fmla="*/ 1311348 h 2748763"/>
                <a:gd name="connsiteX33" fmla="*/ 1618552 w 1744918"/>
                <a:gd name="connsiteY33" fmla="*/ 1567565 h 2748763"/>
                <a:gd name="connsiteX34" fmla="*/ 1597396 w 1744918"/>
                <a:gd name="connsiteY34" fmla="*/ 1695673 h 2748763"/>
                <a:gd name="connsiteX35" fmla="*/ 1636072 w 1744918"/>
                <a:gd name="connsiteY35" fmla="*/ 2744463 h 2748763"/>
                <a:gd name="connsiteX0" fmla="*/ 1632907 w 1744918"/>
                <a:gd name="connsiteY0" fmla="*/ 2725471 h 2731694"/>
                <a:gd name="connsiteX1" fmla="*/ 969485 w 1744918"/>
                <a:gd name="connsiteY1" fmla="*/ 2705866 h 2731694"/>
                <a:gd name="connsiteX2" fmla="*/ 964691 w 1744918"/>
                <a:gd name="connsiteY2" fmla="*/ 1694889 h 2731694"/>
                <a:gd name="connsiteX3" fmla="*/ 820912 w 1744918"/>
                <a:gd name="connsiteY3" fmla="*/ 1613793 h 2731694"/>
                <a:gd name="connsiteX4" fmla="*/ 395452 w 1744918"/>
                <a:gd name="connsiteY4" fmla="*/ 1453168 h 2731694"/>
                <a:gd name="connsiteX5" fmla="*/ 390359 w 1744918"/>
                <a:gd name="connsiteY5" fmla="*/ 1451601 h 2731694"/>
                <a:gd name="connsiteX6" fmla="*/ 196042 w 1744918"/>
                <a:gd name="connsiteY6" fmla="*/ 1350133 h 2731694"/>
                <a:gd name="connsiteX7" fmla="*/ 51871 w 1744918"/>
                <a:gd name="connsiteY7" fmla="*/ 1191859 h 2731694"/>
                <a:gd name="connsiteX8" fmla="*/ 6034 w 1744918"/>
                <a:gd name="connsiteY8" fmla="*/ 1120557 h 2731694"/>
                <a:gd name="connsiteX9" fmla="*/ 107502 w 1744918"/>
                <a:gd name="connsiteY9" fmla="*/ 827515 h 2731694"/>
                <a:gd name="connsiteX10" fmla="*/ 401720 w 1744918"/>
                <a:gd name="connsiteY10" fmla="*/ 469830 h 2731694"/>
                <a:gd name="connsiteX11" fmla="*/ 805241 w 1744918"/>
                <a:gd name="connsiteY11" fmla="*/ 8328 h 2731694"/>
                <a:gd name="connsiteX12" fmla="*/ 830314 w 1744918"/>
                <a:gd name="connsiteY12" fmla="*/ 8719 h 2731694"/>
                <a:gd name="connsiteX13" fmla="*/ 952546 w 1744918"/>
                <a:gd name="connsiteY13" fmla="*/ 125466 h 2731694"/>
                <a:gd name="connsiteX14" fmla="*/ 1092799 w 1744918"/>
                <a:gd name="connsiteY14" fmla="*/ 242605 h 2731694"/>
                <a:gd name="connsiteX15" fmla="*/ 1126099 w 1744918"/>
                <a:gd name="connsiteY15" fmla="*/ 282957 h 2731694"/>
                <a:gd name="connsiteX16" fmla="*/ 979578 w 1744918"/>
                <a:gd name="connsiteY16" fmla="*/ 589711 h 2731694"/>
                <a:gd name="connsiteX17" fmla="*/ 869883 w 1744918"/>
                <a:gd name="connsiteY17" fmla="*/ 706067 h 2731694"/>
                <a:gd name="connsiteX18" fmla="*/ 790354 w 1744918"/>
                <a:gd name="connsiteY18" fmla="*/ 860423 h 2731694"/>
                <a:gd name="connsiteX19" fmla="*/ 797406 w 1744918"/>
                <a:gd name="connsiteY19" fmla="*/ 874527 h 2731694"/>
                <a:gd name="connsiteX20" fmla="*/ 848727 w 1744918"/>
                <a:gd name="connsiteY20" fmla="*/ 846711 h 2731694"/>
                <a:gd name="connsiteX21" fmla="*/ 902791 w 1744918"/>
                <a:gd name="connsiteY21" fmla="*/ 688829 h 2731694"/>
                <a:gd name="connsiteX22" fmla="*/ 952154 w 1744918"/>
                <a:gd name="connsiteY22" fmla="*/ 665323 h 2731694"/>
                <a:gd name="connsiteX23" fmla="*/ 1325117 w 1744918"/>
                <a:gd name="connsiteY23" fmla="*/ 734666 h 2731694"/>
                <a:gd name="connsiteX24" fmla="*/ 1413265 w 1744918"/>
                <a:gd name="connsiteY24" fmla="*/ 771884 h 2731694"/>
                <a:gd name="connsiteX25" fmla="*/ 1421101 w 1744918"/>
                <a:gd name="connsiteY25" fmla="*/ 748769 h 2731694"/>
                <a:gd name="connsiteX26" fmla="*/ 1453225 w 1744918"/>
                <a:gd name="connsiteY26" fmla="*/ 714685 h 2731694"/>
                <a:gd name="connsiteX27" fmla="*/ 1633831 w 1744918"/>
                <a:gd name="connsiteY27" fmla="*/ 551710 h 2731694"/>
                <a:gd name="connsiteX28" fmla="*/ 1703174 w 1744918"/>
                <a:gd name="connsiteY28" fmla="*/ 509791 h 2731694"/>
                <a:gd name="connsiteX29" fmla="*/ 1711009 w 1744918"/>
                <a:gd name="connsiteY29" fmla="*/ 633981 h 2731694"/>
                <a:gd name="connsiteX30" fmla="*/ 1743917 w 1744918"/>
                <a:gd name="connsiteY30" fmla="*/ 795782 h 2731694"/>
                <a:gd name="connsiteX31" fmla="*/ 1721978 w 1744918"/>
                <a:gd name="connsiteY31" fmla="*/ 957973 h 2731694"/>
                <a:gd name="connsiteX32" fmla="*/ 1660862 w 1744918"/>
                <a:gd name="connsiteY32" fmla="*/ 1311348 h 2731694"/>
                <a:gd name="connsiteX33" fmla="*/ 1618552 w 1744918"/>
                <a:gd name="connsiteY33" fmla="*/ 1567565 h 2731694"/>
                <a:gd name="connsiteX34" fmla="*/ 1597396 w 1744918"/>
                <a:gd name="connsiteY34" fmla="*/ 1695673 h 2731694"/>
                <a:gd name="connsiteX35" fmla="*/ 1632907 w 1744918"/>
                <a:gd name="connsiteY35" fmla="*/ 2725471 h 2731694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597396 w 1744918"/>
                <a:gd name="connsiteY34" fmla="*/ 1695673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635379 w 1744918"/>
                <a:gd name="connsiteY34" fmla="*/ 2097660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54232 w 1744918"/>
                <a:gd name="connsiteY0" fmla="*/ 2917395 h 2918586"/>
                <a:gd name="connsiteX1" fmla="*/ 966320 w 1744918"/>
                <a:gd name="connsiteY1" fmla="*/ 2721693 h 2918586"/>
                <a:gd name="connsiteX2" fmla="*/ 1012095 w 1744918"/>
                <a:gd name="connsiteY2" fmla="*/ 2124310 h 2918586"/>
                <a:gd name="connsiteX3" fmla="*/ 964691 w 1744918"/>
                <a:gd name="connsiteY3" fmla="*/ 1694889 h 2918586"/>
                <a:gd name="connsiteX4" fmla="*/ 820912 w 1744918"/>
                <a:gd name="connsiteY4" fmla="*/ 1613793 h 2918586"/>
                <a:gd name="connsiteX5" fmla="*/ 395452 w 1744918"/>
                <a:gd name="connsiteY5" fmla="*/ 1453168 h 2918586"/>
                <a:gd name="connsiteX6" fmla="*/ 390359 w 1744918"/>
                <a:gd name="connsiteY6" fmla="*/ 1451601 h 2918586"/>
                <a:gd name="connsiteX7" fmla="*/ 196042 w 1744918"/>
                <a:gd name="connsiteY7" fmla="*/ 1350133 h 2918586"/>
                <a:gd name="connsiteX8" fmla="*/ 51871 w 1744918"/>
                <a:gd name="connsiteY8" fmla="*/ 1191859 h 2918586"/>
                <a:gd name="connsiteX9" fmla="*/ 6034 w 1744918"/>
                <a:gd name="connsiteY9" fmla="*/ 1120557 h 2918586"/>
                <a:gd name="connsiteX10" fmla="*/ 107502 w 1744918"/>
                <a:gd name="connsiteY10" fmla="*/ 827515 h 2918586"/>
                <a:gd name="connsiteX11" fmla="*/ 401720 w 1744918"/>
                <a:gd name="connsiteY11" fmla="*/ 469830 h 2918586"/>
                <a:gd name="connsiteX12" fmla="*/ 805241 w 1744918"/>
                <a:gd name="connsiteY12" fmla="*/ 8328 h 2918586"/>
                <a:gd name="connsiteX13" fmla="*/ 830314 w 1744918"/>
                <a:gd name="connsiteY13" fmla="*/ 8719 h 2918586"/>
                <a:gd name="connsiteX14" fmla="*/ 952546 w 1744918"/>
                <a:gd name="connsiteY14" fmla="*/ 125466 h 2918586"/>
                <a:gd name="connsiteX15" fmla="*/ 1092799 w 1744918"/>
                <a:gd name="connsiteY15" fmla="*/ 242605 h 2918586"/>
                <a:gd name="connsiteX16" fmla="*/ 1126099 w 1744918"/>
                <a:gd name="connsiteY16" fmla="*/ 282957 h 2918586"/>
                <a:gd name="connsiteX17" fmla="*/ 979578 w 1744918"/>
                <a:gd name="connsiteY17" fmla="*/ 589711 h 2918586"/>
                <a:gd name="connsiteX18" fmla="*/ 869883 w 1744918"/>
                <a:gd name="connsiteY18" fmla="*/ 706067 h 2918586"/>
                <a:gd name="connsiteX19" fmla="*/ 790354 w 1744918"/>
                <a:gd name="connsiteY19" fmla="*/ 860423 h 2918586"/>
                <a:gd name="connsiteX20" fmla="*/ 797406 w 1744918"/>
                <a:gd name="connsiteY20" fmla="*/ 874527 h 2918586"/>
                <a:gd name="connsiteX21" fmla="*/ 848727 w 1744918"/>
                <a:gd name="connsiteY21" fmla="*/ 846711 h 2918586"/>
                <a:gd name="connsiteX22" fmla="*/ 902791 w 1744918"/>
                <a:gd name="connsiteY22" fmla="*/ 688829 h 2918586"/>
                <a:gd name="connsiteX23" fmla="*/ 952154 w 1744918"/>
                <a:gd name="connsiteY23" fmla="*/ 665323 h 2918586"/>
                <a:gd name="connsiteX24" fmla="*/ 1325117 w 1744918"/>
                <a:gd name="connsiteY24" fmla="*/ 734666 h 2918586"/>
                <a:gd name="connsiteX25" fmla="*/ 1413265 w 1744918"/>
                <a:gd name="connsiteY25" fmla="*/ 771884 h 2918586"/>
                <a:gd name="connsiteX26" fmla="*/ 1421101 w 1744918"/>
                <a:gd name="connsiteY26" fmla="*/ 748769 h 2918586"/>
                <a:gd name="connsiteX27" fmla="*/ 1453225 w 1744918"/>
                <a:gd name="connsiteY27" fmla="*/ 714685 h 2918586"/>
                <a:gd name="connsiteX28" fmla="*/ 1633831 w 1744918"/>
                <a:gd name="connsiteY28" fmla="*/ 551710 h 2918586"/>
                <a:gd name="connsiteX29" fmla="*/ 1703174 w 1744918"/>
                <a:gd name="connsiteY29" fmla="*/ 509791 h 2918586"/>
                <a:gd name="connsiteX30" fmla="*/ 1711009 w 1744918"/>
                <a:gd name="connsiteY30" fmla="*/ 633981 h 2918586"/>
                <a:gd name="connsiteX31" fmla="*/ 1743917 w 1744918"/>
                <a:gd name="connsiteY31" fmla="*/ 795782 h 2918586"/>
                <a:gd name="connsiteX32" fmla="*/ 1721978 w 1744918"/>
                <a:gd name="connsiteY32" fmla="*/ 957973 h 2918586"/>
                <a:gd name="connsiteX33" fmla="*/ 1660862 w 1744918"/>
                <a:gd name="connsiteY33" fmla="*/ 1311348 h 2918586"/>
                <a:gd name="connsiteX34" fmla="*/ 1618552 w 1744918"/>
                <a:gd name="connsiteY34" fmla="*/ 1567565 h 2918586"/>
                <a:gd name="connsiteX35" fmla="*/ 1635379 w 1744918"/>
                <a:gd name="connsiteY35" fmla="*/ 2097660 h 2918586"/>
                <a:gd name="connsiteX36" fmla="*/ 1654232 w 1744918"/>
                <a:gd name="connsiteY36" fmla="*/ 2917395 h 2918586"/>
                <a:gd name="connsiteX0" fmla="*/ 1654232 w 1744918"/>
                <a:gd name="connsiteY0" fmla="*/ 2917395 h 2929898"/>
                <a:gd name="connsiteX1" fmla="*/ 980537 w 1744918"/>
                <a:gd name="connsiteY1" fmla="*/ 2920726 h 2929898"/>
                <a:gd name="connsiteX2" fmla="*/ 1012095 w 1744918"/>
                <a:gd name="connsiteY2" fmla="*/ 2124310 h 2929898"/>
                <a:gd name="connsiteX3" fmla="*/ 964691 w 1744918"/>
                <a:gd name="connsiteY3" fmla="*/ 1694889 h 2929898"/>
                <a:gd name="connsiteX4" fmla="*/ 820912 w 1744918"/>
                <a:gd name="connsiteY4" fmla="*/ 1613793 h 2929898"/>
                <a:gd name="connsiteX5" fmla="*/ 395452 w 1744918"/>
                <a:gd name="connsiteY5" fmla="*/ 1453168 h 2929898"/>
                <a:gd name="connsiteX6" fmla="*/ 390359 w 1744918"/>
                <a:gd name="connsiteY6" fmla="*/ 1451601 h 2929898"/>
                <a:gd name="connsiteX7" fmla="*/ 196042 w 1744918"/>
                <a:gd name="connsiteY7" fmla="*/ 1350133 h 2929898"/>
                <a:gd name="connsiteX8" fmla="*/ 51871 w 1744918"/>
                <a:gd name="connsiteY8" fmla="*/ 1191859 h 2929898"/>
                <a:gd name="connsiteX9" fmla="*/ 6034 w 1744918"/>
                <a:gd name="connsiteY9" fmla="*/ 1120557 h 2929898"/>
                <a:gd name="connsiteX10" fmla="*/ 107502 w 1744918"/>
                <a:gd name="connsiteY10" fmla="*/ 827515 h 2929898"/>
                <a:gd name="connsiteX11" fmla="*/ 401720 w 1744918"/>
                <a:gd name="connsiteY11" fmla="*/ 469830 h 2929898"/>
                <a:gd name="connsiteX12" fmla="*/ 805241 w 1744918"/>
                <a:gd name="connsiteY12" fmla="*/ 8328 h 2929898"/>
                <a:gd name="connsiteX13" fmla="*/ 830314 w 1744918"/>
                <a:gd name="connsiteY13" fmla="*/ 8719 h 2929898"/>
                <a:gd name="connsiteX14" fmla="*/ 952546 w 1744918"/>
                <a:gd name="connsiteY14" fmla="*/ 125466 h 2929898"/>
                <a:gd name="connsiteX15" fmla="*/ 1092799 w 1744918"/>
                <a:gd name="connsiteY15" fmla="*/ 242605 h 2929898"/>
                <a:gd name="connsiteX16" fmla="*/ 1126099 w 1744918"/>
                <a:gd name="connsiteY16" fmla="*/ 282957 h 2929898"/>
                <a:gd name="connsiteX17" fmla="*/ 979578 w 1744918"/>
                <a:gd name="connsiteY17" fmla="*/ 589711 h 2929898"/>
                <a:gd name="connsiteX18" fmla="*/ 869883 w 1744918"/>
                <a:gd name="connsiteY18" fmla="*/ 706067 h 2929898"/>
                <a:gd name="connsiteX19" fmla="*/ 790354 w 1744918"/>
                <a:gd name="connsiteY19" fmla="*/ 860423 h 2929898"/>
                <a:gd name="connsiteX20" fmla="*/ 797406 w 1744918"/>
                <a:gd name="connsiteY20" fmla="*/ 874527 h 2929898"/>
                <a:gd name="connsiteX21" fmla="*/ 848727 w 1744918"/>
                <a:gd name="connsiteY21" fmla="*/ 846711 h 2929898"/>
                <a:gd name="connsiteX22" fmla="*/ 902791 w 1744918"/>
                <a:gd name="connsiteY22" fmla="*/ 688829 h 2929898"/>
                <a:gd name="connsiteX23" fmla="*/ 952154 w 1744918"/>
                <a:gd name="connsiteY23" fmla="*/ 665323 h 2929898"/>
                <a:gd name="connsiteX24" fmla="*/ 1325117 w 1744918"/>
                <a:gd name="connsiteY24" fmla="*/ 734666 h 2929898"/>
                <a:gd name="connsiteX25" fmla="*/ 1413265 w 1744918"/>
                <a:gd name="connsiteY25" fmla="*/ 771884 h 2929898"/>
                <a:gd name="connsiteX26" fmla="*/ 1421101 w 1744918"/>
                <a:gd name="connsiteY26" fmla="*/ 748769 h 2929898"/>
                <a:gd name="connsiteX27" fmla="*/ 1453225 w 1744918"/>
                <a:gd name="connsiteY27" fmla="*/ 714685 h 2929898"/>
                <a:gd name="connsiteX28" fmla="*/ 1633831 w 1744918"/>
                <a:gd name="connsiteY28" fmla="*/ 551710 h 2929898"/>
                <a:gd name="connsiteX29" fmla="*/ 1703174 w 1744918"/>
                <a:gd name="connsiteY29" fmla="*/ 509791 h 2929898"/>
                <a:gd name="connsiteX30" fmla="*/ 1711009 w 1744918"/>
                <a:gd name="connsiteY30" fmla="*/ 633981 h 2929898"/>
                <a:gd name="connsiteX31" fmla="*/ 1743917 w 1744918"/>
                <a:gd name="connsiteY31" fmla="*/ 795782 h 2929898"/>
                <a:gd name="connsiteX32" fmla="*/ 1721978 w 1744918"/>
                <a:gd name="connsiteY32" fmla="*/ 957973 h 2929898"/>
                <a:gd name="connsiteX33" fmla="*/ 1660862 w 1744918"/>
                <a:gd name="connsiteY33" fmla="*/ 1311348 h 2929898"/>
                <a:gd name="connsiteX34" fmla="*/ 1618552 w 1744918"/>
                <a:gd name="connsiteY34" fmla="*/ 1567565 h 2929898"/>
                <a:gd name="connsiteX35" fmla="*/ 1635379 w 1744918"/>
                <a:gd name="connsiteY35" fmla="*/ 2097660 h 2929898"/>
                <a:gd name="connsiteX36" fmla="*/ 1654232 w 1744918"/>
                <a:gd name="connsiteY36" fmla="*/ 2917395 h 292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744918" h="2929898">
                  <a:moveTo>
                    <a:pt x="1654232" y="2917395"/>
                  </a:moveTo>
                  <a:cubicBezTo>
                    <a:pt x="1547997" y="2935939"/>
                    <a:pt x="1250696" y="2931062"/>
                    <a:pt x="980537" y="2920726"/>
                  </a:cubicBezTo>
                  <a:cubicBezTo>
                    <a:pt x="999986" y="2775164"/>
                    <a:pt x="1012366" y="2295444"/>
                    <a:pt x="1012095" y="2124310"/>
                  </a:cubicBezTo>
                  <a:cubicBezTo>
                    <a:pt x="1002328" y="2019646"/>
                    <a:pt x="986532" y="1782085"/>
                    <a:pt x="964691" y="1694889"/>
                  </a:cubicBezTo>
                  <a:cubicBezTo>
                    <a:pt x="966650" y="1644351"/>
                    <a:pt x="861264" y="1629072"/>
                    <a:pt x="820912" y="1613793"/>
                  </a:cubicBezTo>
                  <a:cubicBezTo>
                    <a:pt x="679484" y="1562472"/>
                    <a:pt x="539622" y="1495871"/>
                    <a:pt x="395452" y="1453168"/>
                  </a:cubicBezTo>
                  <a:cubicBezTo>
                    <a:pt x="393885" y="1452777"/>
                    <a:pt x="392318" y="1451993"/>
                    <a:pt x="390359" y="1451601"/>
                  </a:cubicBezTo>
                  <a:cubicBezTo>
                    <a:pt x="326501" y="1424177"/>
                    <a:pt x="253240" y="1392053"/>
                    <a:pt x="196042" y="1350133"/>
                  </a:cubicBezTo>
                  <a:cubicBezTo>
                    <a:pt x="138844" y="1308214"/>
                    <a:pt x="94574" y="1247490"/>
                    <a:pt x="51871" y="1191859"/>
                  </a:cubicBezTo>
                  <a:cubicBezTo>
                    <a:pt x="34633" y="1169136"/>
                    <a:pt x="13478" y="1148373"/>
                    <a:pt x="6034" y="1120557"/>
                  </a:cubicBezTo>
                  <a:cubicBezTo>
                    <a:pt x="-21389" y="1016739"/>
                    <a:pt x="50304" y="907827"/>
                    <a:pt x="107502" y="827515"/>
                  </a:cubicBezTo>
                  <a:cubicBezTo>
                    <a:pt x="196825" y="701757"/>
                    <a:pt x="301819" y="587361"/>
                    <a:pt x="401720" y="469830"/>
                  </a:cubicBezTo>
                  <a:cubicBezTo>
                    <a:pt x="534529" y="313907"/>
                    <a:pt x="667339" y="158767"/>
                    <a:pt x="805241" y="8328"/>
                  </a:cubicBezTo>
                  <a:cubicBezTo>
                    <a:pt x="815819" y="-3034"/>
                    <a:pt x="820128" y="-2642"/>
                    <a:pt x="830314" y="8719"/>
                  </a:cubicBezTo>
                  <a:cubicBezTo>
                    <a:pt x="858130" y="58474"/>
                    <a:pt x="908668" y="91382"/>
                    <a:pt x="952546" y="125466"/>
                  </a:cubicBezTo>
                  <a:cubicBezTo>
                    <a:pt x="1000733" y="162684"/>
                    <a:pt x="1046962" y="202645"/>
                    <a:pt x="1092799" y="242605"/>
                  </a:cubicBezTo>
                  <a:cubicBezTo>
                    <a:pt x="1110820" y="258276"/>
                    <a:pt x="1146471" y="244956"/>
                    <a:pt x="1126099" y="282957"/>
                  </a:cubicBezTo>
                  <a:cubicBezTo>
                    <a:pt x="1073210" y="383250"/>
                    <a:pt x="1027374" y="487068"/>
                    <a:pt x="979578" y="589711"/>
                  </a:cubicBezTo>
                  <a:cubicBezTo>
                    <a:pt x="956072" y="639858"/>
                    <a:pt x="902791" y="662972"/>
                    <a:pt x="869883" y="706067"/>
                  </a:cubicBezTo>
                  <a:cubicBezTo>
                    <a:pt x="834624" y="752295"/>
                    <a:pt x="815819" y="808710"/>
                    <a:pt x="790354" y="860423"/>
                  </a:cubicBezTo>
                  <a:cubicBezTo>
                    <a:pt x="785261" y="871001"/>
                    <a:pt x="786436" y="872960"/>
                    <a:pt x="797406" y="874527"/>
                  </a:cubicBezTo>
                  <a:cubicBezTo>
                    <a:pt x="824829" y="879228"/>
                    <a:pt x="838150" y="872960"/>
                    <a:pt x="848727" y="846711"/>
                  </a:cubicBezTo>
                  <a:cubicBezTo>
                    <a:pt x="868708" y="796565"/>
                    <a:pt x="876151" y="735057"/>
                    <a:pt x="902791" y="688829"/>
                  </a:cubicBezTo>
                  <a:cubicBezTo>
                    <a:pt x="913761" y="670024"/>
                    <a:pt x="930607" y="662972"/>
                    <a:pt x="952154" y="665323"/>
                  </a:cubicBezTo>
                  <a:cubicBezTo>
                    <a:pt x="1077520" y="680602"/>
                    <a:pt x="1202102" y="706850"/>
                    <a:pt x="1325117" y="734666"/>
                  </a:cubicBezTo>
                  <a:cubicBezTo>
                    <a:pt x="1337654" y="737408"/>
                    <a:pt x="1408956" y="774626"/>
                    <a:pt x="1413265" y="771884"/>
                  </a:cubicBezTo>
                  <a:cubicBezTo>
                    <a:pt x="1418750" y="768749"/>
                    <a:pt x="1417575" y="755038"/>
                    <a:pt x="1421101" y="748769"/>
                  </a:cubicBezTo>
                  <a:cubicBezTo>
                    <a:pt x="1428544" y="735449"/>
                    <a:pt x="1442648" y="725263"/>
                    <a:pt x="1453225" y="714685"/>
                  </a:cubicBezTo>
                  <a:cubicBezTo>
                    <a:pt x="1511207" y="657487"/>
                    <a:pt x="1575457" y="608125"/>
                    <a:pt x="1633831" y="551710"/>
                  </a:cubicBezTo>
                  <a:cubicBezTo>
                    <a:pt x="1641666" y="544266"/>
                    <a:pt x="1694163" y="486676"/>
                    <a:pt x="1703174" y="509791"/>
                  </a:cubicBezTo>
                  <a:cubicBezTo>
                    <a:pt x="1716885" y="544658"/>
                    <a:pt x="1704741" y="596371"/>
                    <a:pt x="1711009" y="633981"/>
                  </a:cubicBezTo>
                  <a:cubicBezTo>
                    <a:pt x="1720019" y="688045"/>
                    <a:pt x="1738433" y="740934"/>
                    <a:pt x="1743917" y="795782"/>
                  </a:cubicBezTo>
                  <a:cubicBezTo>
                    <a:pt x="1749402" y="848670"/>
                    <a:pt x="1730989" y="905868"/>
                    <a:pt x="1721978" y="957973"/>
                  </a:cubicBezTo>
                  <a:lnTo>
                    <a:pt x="1660862" y="1311348"/>
                  </a:lnTo>
                  <a:cubicBezTo>
                    <a:pt x="1646367" y="1396754"/>
                    <a:pt x="1632655" y="1482159"/>
                    <a:pt x="1618552" y="1567565"/>
                  </a:cubicBezTo>
                  <a:lnTo>
                    <a:pt x="1635379" y="2097660"/>
                  </a:lnTo>
                  <a:cubicBezTo>
                    <a:pt x="1631461" y="2125084"/>
                    <a:pt x="1678521" y="2896631"/>
                    <a:pt x="1654232" y="2917395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16C4BA0-1173-4903-965A-C782B7C53609}"/>
                </a:ext>
              </a:extLst>
            </p:cNvPr>
            <p:cNvSpPr/>
            <p:nvPr/>
          </p:nvSpPr>
          <p:spPr>
            <a:xfrm>
              <a:off x="5368635" y="3276678"/>
              <a:ext cx="2303827" cy="3865831"/>
            </a:xfrm>
            <a:custGeom>
              <a:avLst/>
              <a:gdLst>
                <a:gd name="connsiteX0" fmla="*/ 782411 w 1719861"/>
                <a:gd name="connsiteY0" fmla="*/ 1769183 h 1770791"/>
                <a:gd name="connsiteX1" fmla="*/ 707191 w 1719861"/>
                <a:gd name="connsiteY1" fmla="*/ 1769574 h 1770791"/>
                <a:gd name="connsiteX2" fmla="*/ 622961 w 1719861"/>
                <a:gd name="connsiteY2" fmla="*/ 1769574 h 1770791"/>
                <a:gd name="connsiteX3" fmla="*/ 292309 w 1719861"/>
                <a:gd name="connsiteY3" fmla="*/ 1769574 h 1770791"/>
                <a:gd name="connsiteX4" fmla="*/ 283690 w 1719861"/>
                <a:gd name="connsiteY4" fmla="*/ 1751553 h 1770791"/>
                <a:gd name="connsiteX5" fmla="*/ 215130 w 1719861"/>
                <a:gd name="connsiteY5" fmla="*/ 1500821 h 1770791"/>
                <a:gd name="connsiteX6" fmla="*/ 35309 w 1719861"/>
                <a:gd name="connsiteY6" fmla="*/ 852445 h 1770791"/>
                <a:gd name="connsiteX7" fmla="*/ 4751 w 1719861"/>
                <a:gd name="connsiteY7" fmla="*/ 753720 h 1770791"/>
                <a:gd name="connsiteX8" fmla="*/ 50 w 1719861"/>
                <a:gd name="connsiteY8" fmla="*/ 725904 h 1770791"/>
                <a:gd name="connsiteX9" fmla="*/ 50 w 1719861"/>
                <a:gd name="connsiteY9" fmla="*/ 482224 h 1770791"/>
                <a:gd name="connsiteX10" fmla="*/ 1617 w 1719861"/>
                <a:gd name="connsiteY10" fmla="*/ 467337 h 1770791"/>
                <a:gd name="connsiteX11" fmla="*/ 15329 w 1719861"/>
                <a:gd name="connsiteY11" fmla="*/ 466945 h 1770791"/>
                <a:gd name="connsiteX12" fmla="*/ 34525 w 1719861"/>
                <a:gd name="connsiteY12" fmla="*/ 484183 h 1770791"/>
                <a:gd name="connsiteX13" fmla="*/ 158324 w 1719861"/>
                <a:gd name="connsiteY13" fmla="*/ 602497 h 1770791"/>
                <a:gd name="connsiteX14" fmla="*/ 184181 w 1719861"/>
                <a:gd name="connsiteY14" fmla="*/ 631488 h 1770791"/>
                <a:gd name="connsiteX15" fmla="*/ 214739 w 1719861"/>
                <a:gd name="connsiteY15" fmla="*/ 624828 h 1770791"/>
                <a:gd name="connsiteX16" fmla="*/ 316598 w 1719861"/>
                <a:gd name="connsiteY16" fmla="*/ 603281 h 1770791"/>
                <a:gd name="connsiteX17" fmla="*/ 494461 w 1719861"/>
                <a:gd name="connsiteY17" fmla="*/ 579383 h 1770791"/>
                <a:gd name="connsiteX18" fmla="*/ 634714 w 1719861"/>
                <a:gd name="connsiteY18" fmla="*/ 540598 h 1770791"/>
                <a:gd name="connsiteX19" fmla="*/ 749894 w 1719861"/>
                <a:gd name="connsiteY19" fmla="*/ 584084 h 1770791"/>
                <a:gd name="connsiteX20" fmla="*/ 801215 w 1719861"/>
                <a:gd name="connsiteY20" fmla="*/ 721203 h 1770791"/>
                <a:gd name="connsiteX21" fmla="*/ 805525 w 1719861"/>
                <a:gd name="connsiteY21" fmla="*/ 738441 h 1770791"/>
                <a:gd name="connsiteX22" fmla="*/ 828247 w 1719861"/>
                <a:gd name="connsiteY22" fmla="*/ 761947 h 1770791"/>
                <a:gd name="connsiteX23" fmla="*/ 892106 w 1719861"/>
                <a:gd name="connsiteY23" fmla="*/ 799165 h 1770791"/>
                <a:gd name="connsiteX24" fmla="*/ 929715 w 1719861"/>
                <a:gd name="connsiteY24" fmla="*/ 808959 h 1770791"/>
                <a:gd name="connsiteX25" fmla="*/ 951654 w 1719861"/>
                <a:gd name="connsiteY25" fmla="*/ 800732 h 1770791"/>
                <a:gd name="connsiteX26" fmla="*/ 936375 w 1719861"/>
                <a:gd name="connsiteY26" fmla="*/ 781927 h 1770791"/>
                <a:gd name="connsiteX27" fmla="*/ 744801 w 1719861"/>
                <a:gd name="connsiteY27" fmla="*/ 493194 h 1770791"/>
                <a:gd name="connsiteX28" fmla="*/ 619043 w 1719861"/>
                <a:gd name="connsiteY28" fmla="*/ 278505 h 1770791"/>
                <a:gd name="connsiteX29" fmla="*/ 632363 w 1719861"/>
                <a:gd name="connsiteY29" fmla="*/ 248731 h 1770791"/>
                <a:gd name="connsiteX30" fmla="*/ 821196 w 1719861"/>
                <a:gd name="connsiteY30" fmla="*/ 168418 h 1770791"/>
                <a:gd name="connsiteX31" fmla="*/ 884270 w 1719861"/>
                <a:gd name="connsiteY31" fmla="*/ 53238 h 1770791"/>
                <a:gd name="connsiteX32" fmla="*/ 913261 w 1719861"/>
                <a:gd name="connsiteY32" fmla="*/ 9752 h 1770791"/>
                <a:gd name="connsiteX33" fmla="*/ 971634 w 1719861"/>
                <a:gd name="connsiteY33" fmla="*/ 64991 h 1770791"/>
                <a:gd name="connsiteX34" fmla="*/ 1198077 w 1719861"/>
                <a:gd name="connsiteY34" fmla="*/ 294567 h 1770791"/>
                <a:gd name="connsiteX35" fmla="*/ 1428828 w 1719861"/>
                <a:gd name="connsiteY35" fmla="*/ 554701 h 1770791"/>
                <a:gd name="connsiteX36" fmla="*/ 1704632 w 1719861"/>
                <a:gd name="connsiteY36" fmla="*/ 927665 h 1770791"/>
                <a:gd name="connsiteX37" fmla="*/ 1718736 w 1719861"/>
                <a:gd name="connsiteY37" fmla="*/ 1061649 h 1770791"/>
                <a:gd name="connsiteX38" fmla="*/ 1661930 w 1719861"/>
                <a:gd name="connsiteY38" fmla="*/ 1210521 h 1770791"/>
                <a:gd name="connsiteX39" fmla="*/ 1510707 w 1719861"/>
                <a:gd name="connsiteY39" fmla="*/ 1304545 h 1770791"/>
                <a:gd name="connsiteX40" fmla="*/ 1153807 w 1719861"/>
                <a:gd name="connsiteY40" fmla="*/ 1446366 h 1770791"/>
                <a:gd name="connsiteX41" fmla="*/ 968500 w 1719861"/>
                <a:gd name="connsiteY41" fmla="*/ 1505914 h 1770791"/>
                <a:gd name="connsiteX42" fmla="*/ 817670 w 1719861"/>
                <a:gd name="connsiteY42" fmla="*/ 1537256 h 1770791"/>
                <a:gd name="connsiteX43" fmla="*/ 791029 w 1719861"/>
                <a:gd name="connsiteY43" fmla="*/ 1627362 h 1770791"/>
                <a:gd name="connsiteX44" fmla="*/ 782411 w 1719861"/>
                <a:gd name="connsiteY44" fmla="*/ 1769183 h 1770791"/>
                <a:gd name="connsiteX0" fmla="*/ 782411 w 1722566"/>
                <a:gd name="connsiteY0" fmla="*/ 1769183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2411 w 1722566"/>
                <a:gd name="connsiteY44" fmla="*/ 1769183 h 2684332"/>
                <a:gd name="connsiteX0" fmla="*/ 788742 w 1722566"/>
                <a:gd name="connsiteY0" fmla="*/ 1930611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715750"/>
                <a:gd name="connsiteX1" fmla="*/ 795819 w 1722566"/>
                <a:gd name="connsiteY1" fmla="*/ 2260188 h 2715750"/>
                <a:gd name="connsiteX2" fmla="*/ 876181 w 1722566"/>
                <a:gd name="connsiteY2" fmla="*/ 2684333 h 2715750"/>
                <a:gd name="connsiteX3" fmla="*/ 393598 w 1722566"/>
                <a:gd name="connsiteY3" fmla="*/ 2684332 h 2715750"/>
                <a:gd name="connsiteX4" fmla="*/ 283690 w 1722566"/>
                <a:gd name="connsiteY4" fmla="*/ 1751553 h 2715750"/>
                <a:gd name="connsiteX5" fmla="*/ 215130 w 1722566"/>
                <a:gd name="connsiteY5" fmla="*/ 1500821 h 2715750"/>
                <a:gd name="connsiteX6" fmla="*/ 35309 w 1722566"/>
                <a:gd name="connsiteY6" fmla="*/ 852445 h 2715750"/>
                <a:gd name="connsiteX7" fmla="*/ 4751 w 1722566"/>
                <a:gd name="connsiteY7" fmla="*/ 753720 h 2715750"/>
                <a:gd name="connsiteX8" fmla="*/ 50 w 1722566"/>
                <a:gd name="connsiteY8" fmla="*/ 725904 h 2715750"/>
                <a:gd name="connsiteX9" fmla="*/ 50 w 1722566"/>
                <a:gd name="connsiteY9" fmla="*/ 482224 h 2715750"/>
                <a:gd name="connsiteX10" fmla="*/ 1617 w 1722566"/>
                <a:gd name="connsiteY10" fmla="*/ 467337 h 2715750"/>
                <a:gd name="connsiteX11" fmla="*/ 15329 w 1722566"/>
                <a:gd name="connsiteY11" fmla="*/ 466945 h 2715750"/>
                <a:gd name="connsiteX12" fmla="*/ 34525 w 1722566"/>
                <a:gd name="connsiteY12" fmla="*/ 484183 h 2715750"/>
                <a:gd name="connsiteX13" fmla="*/ 158324 w 1722566"/>
                <a:gd name="connsiteY13" fmla="*/ 602497 h 2715750"/>
                <a:gd name="connsiteX14" fmla="*/ 184181 w 1722566"/>
                <a:gd name="connsiteY14" fmla="*/ 631488 h 2715750"/>
                <a:gd name="connsiteX15" fmla="*/ 214739 w 1722566"/>
                <a:gd name="connsiteY15" fmla="*/ 624828 h 2715750"/>
                <a:gd name="connsiteX16" fmla="*/ 316598 w 1722566"/>
                <a:gd name="connsiteY16" fmla="*/ 603281 h 2715750"/>
                <a:gd name="connsiteX17" fmla="*/ 494461 w 1722566"/>
                <a:gd name="connsiteY17" fmla="*/ 579383 h 2715750"/>
                <a:gd name="connsiteX18" fmla="*/ 634714 w 1722566"/>
                <a:gd name="connsiteY18" fmla="*/ 540598 h 2715750"/>
                <a:gd name="connsiteX19" fmla="*/ 749894 w 1722566"/>
                <a:gd name="connsiteY19" fmla="*/ 584084 h 2715750"/>
                <a:gd name="connsiteX20" fmla="*/ 801215 w 1722566"/>
                <a:gd name="connsiteY20" fmla="*/ 721203 h 2715750"/>
                <a:gd name="connsiteX21" fmla="*/ 805525 w 1722566"/>
                <a:gd name="connsiteY21" fmla="*/ 738441 h 2715750"/>
                <a:gd name="connsiteX22" fmla="*/ 828247 w 1722566"/>
                <a:gd name="connsiteY22" fmla="*/ 761947 h 2715750"/>
                <a:gd name="connsiteX23" fmla="*/ 892106 w 1722566"/>
                <a:gd name="connsiteY23" fmla="*/ 799165 h 2715750"/>
                <a:gd name="connsiteX24" fmla="*/ 929715 w 1722566"/>
                <a:gd name="connsiteY24" fmla="*/ 808959 h 2715750"/>
                <a:gd name="connsiteX25" fmla="*/ 951654 w 1722566"/>
                <a:gd name="connsiteY25" fmla="*/ 800732 h 2715750"/>
                <a:gd name="connsiteX26" fmla="*/ 936375 w 1722566"/>
                <a:gd name="connsiteY26" fmla="*/ 781927 h 2715750"/>
                <a:gd name="connsiteX27" fmla="*/ 744801 w 1722566"/>
                <a:gd name="connsiteY27" fmla="*/ 493194 h 2715750"/>
                <a:gd name="connsiteX28" fmla="*/ 619043 w 1722566"/>
                <a:gd name="connsiteY28" fmla="*/ 278505 h 2715750"/>
                <a:gd name="connsiteX29" fmla="*/ 632363 w 1722566"/>
                <a:gd name="connsiteY29" fmla="*/ 248731 h 2715750"/>
                <a:gd name="connsiteX30" fmla="*/ 821196 w 1722566"/>
                <a:gd name="connsiteY30" fmla="*/ 168418 h 2715750"/>
                <a:gd name="connsiteX31" fmla="*/ 884270 w 1722566"/>
                <a:gd name="connsiteY31" fmla="*/ 53238 h 2715750"/>
                <a:gd name="connsiteX32" fmla="*/ 913261 w 1722566"/>
                <a:gd name="connsiteY32" fmla="*/ 9752 h 2715750"/>
                <a:gd name="connsiteX33" fmla="*/ 971634 w 1722566"/>
                <a:gd name="connsiteY33" fmla="*/ 64991 h 2715750"/>
                <a:gd name="connsiteX34" fmla="*/ 1198077 w 1722566"/>
                <a:gd name="connsiteY34" fmla="*/ 294567 h 2715750"/>
                <a:gd name="connsiteX35" fmla="*/ 1428828 w 1722566"/>
                <a:gd name="connsiteY35" fmla="*/ 554701 h 2715750"/>
                <a:gd name="connsiteX36" fmla="*/ 1704632 w 1722566"/>
                <a:gd name="connsiteY36" fmla="*/ 927665 h 2715750"/>
                <a:gd name="connsiteX37" fmla="*/ 1718736 w 1722566"/>
                <a:gd name="connsiteY37" fmla="*/ 1061649 h 2715750"/>
                <a:gd name="connsiteX38" fmla="*/ 1661930 w 1722566"/>
                <a:gd name="connsiteY38" fmla="*/ 1210521 h 2715750"/>
                <a:gd name="connsiteX39" fmla="*/ 1510707 w 1722566"/>
                <a:gd name="connsiteY39" fmla="*/ 1304545 h 2715750"/>
                <a:gd name="connsiteX40" fmla="*/ 1153807 w 1722566"/>
                <a:gd name="connsiteY40" fmla="*/ 1446366 h 2715750"/>
                <a:gd name="connsiteX41" fmla="*/ 968500 w 1722566"/>
                <a:gd name="connsiteY41" fmla="*/ 1505914 h 2715750"/>
                <a:gd name="connsiteX42" fmla="*/ 817670 w 1722566"/>
                <a:gd name="connsiteY42" fmla="*/ 1537256 h 2715750"/>
                <a:gd name="connsiteX43" fmla="*/ 791029 w 1722566"/>
                <a:gd name="connsiteY43" fmla="*/ 1627362 h 2715750"/>
                <a:gd name="connsiteX44" fmla="*/ 788742 w 1722566"/>
                <a:gd name="connsiteY44" fmla="*/ 1930611 h 2715750"/>
                <a:gd name="connsiteX0" fmla="*/ 788742 w 1722566"/>
                <a:gd name="connsiteY0" fmla="*/ 1930611 h 2689022"/>
                <a:gd name="connsiteX1" fmla="*/ 795819 w 1722566"/>
                <a:gd name="connsiteY1" fmla="*/ 2260188 h 2689022"/>
                <a:gd name="connsiteX2" fmla="*/ 876181 w 1722566"/>
                <a:gd name="connsiteY2" fmla="*/ 2684333 h 2689022"/>
                <a:gd name="connsiteX3" fmla="*/ 393598 w 1722566"/>
                <a:gd name="connsiteY3" fmla="*/ 2684332 h 2689022"/>
                <a:gd name="connsiteX4" fmla="*/ 283690 w 1722566"/>
                <a:gd name="connsiteY4" fmla="*/ 1751553 h 2689022"/>
                <a:gd name="connsiteX5" fmla="*/ 215130 w 1722566"/>
                <a:gd name="connsiteY5" fmla="*/ 1500821 h 2689022"/>
                <a:gd name="connsiteX6" fmla="*/ 35309 w 1722566"/>
                <a:gd name="connsiteY6" fmla="*/ 852445 h 2689022"/>
                <a:gd name="connsiteX7" fmla="*/ 4751 w 1722566"/>
                <a:gd name="connsiteY7" fmla="*/ 753720 h 2689022"/>
                <a:gd name="connsiteX8" fmla="*/ 50 w 1722566"/>
                <a:gd name="connsiteY8" fmla="*/ 725904 h 2689022"/>
                <a:gd name="connsiteX9" fmla="*/ 50 w 1722566"/>
                <a:gd name="connsiteY9" fmla="*/ 482224 h 2689022"/>
                <a:gd name="connsiteX10" fmla="*/ 1617 w 1722566"/>
                <a:gd name="connsiteY10" fmla="*/ 467337 h 2689022"/>
                <a:gd name="connsiteX11" fmla="*/ 15329 w 1722566"/>
                <a:gd name="connsiteY11" fmla="*/ 466945 h 2689022"/>
                <a:gd name="connsiteX12" fmla="*/ 34525 w 1722566"/>
                <a:gd name="connsiteY12" fmla="*/ 484183 h 2689022"/>
                <a:gd name="connsiteX13" fmla="*/ 158324 w 1722566"/>
                <a:gd name="connsiteY13" fmla="*/ 602497 h 2689022"/>
                <a:gd name="connsiteX14" fmla="*/ 184181 w 1722566"/>
                <a:gd name="connsiteY14" fmla="*/ 631488 h 2689022"/>
                <a:gd name="connsiteX15" fmla="*/ 214739 w 1722566"/>
                <a:gd name="connsiteY15" fmla="*/ 624828 h 2689022"/>
                <a:gd name="connsiteX16" fmla="*/ 316598 w 1722566"/>
                <a:gd name="connsiteY16" fmla="*/ 603281 h 2689022"/>
                <a:gd name="connsiteX17" fmla="*/ 494461 w 1722566"/>
                <a:gd name="connsiteY17" fmla="*/ 579383 h 2689022"/>
                <a:gd name="connsiteX18" fmla="*/ 634714 w 1722566"/>
                <a:gd name="connsiteY18" fmla="*/ 540598 h 2689022"/>
                <a:gd name="connsiteX19" fmla="*/ 749894 w 1722566"/>
                <a:gd name="connsiteY19" fmla="*/ 584084 h 2689022"/>
                <a:gd name="connsiteX20" fmla="*/ 801215 w 1722566"/>
                <a:gd name="connsiteY20" fmla="*/ 721203 h 2689022"/>
                <a:gd name="connsiteX21" fmla="*/ 805525 w 1722566"/>
                <a:gd name="connsiteY21" fmla="*/ 738441 h 2689022"/>
                <a:gd name="connsiteX22" fmla="*/ 828247 w 1722566"/>
                <a:gd name="connsiteY22" fmla="*/ 761947 h 2689022"/>
                <a:gd name="connsiteX23" fmla="*/ 892106 w 1722566"/>
                <a:gd name="connsiteY23" fmla="*/ 799165 h 2689022"/>
                <a:gd name="connsiteX24" fmla="*/ 929715 w 1722566"/>
                <a:gd name="connsiteY24" fmla="*/ 808959 h 2689022"/>
                <a:gd name="connsiteX25" fmla="*/ 951654 w 1722566"/>
                <a:gd name="connsiteY25" fmla="*/ 800732 h 2689022"/>
                <a:gd name="connsiteX26" fmla="*/ 936375 w 1722566"/>
                <a:gd name="connsiteY26" fmla="*/ 781927 h 2689022"/>
                <a:gd name="connsiteX27" fmla="*/ 744801 w 1722566"/>
                <a:gd name="connsiteY27" fmla="*/ 493194 h 2689022"/>
                <a:gd name="connsiteX28" fmla="*/ 619043 w 1722566"/>
                <a:gd name="connsiteY28" fmla="*/ 278505 h 2689022"/>
                <a:gd name="connsiteX29" fmla="*/ 632363 w 1722566"/>
                <a:gd name="connsiteY29" fmla="*/ 248731 h 2689022"/>
                <a:gd name="connsiteX30" fmla="*/ 821196 w 1722566"/>
                <a:gd name="connsiteY30" fmla="*/ 168418 h 2689022"/>
                <a:gd name="connsiteX31" fmla="*/ 884270 w 1722566"/>
                <a:gd name="connsiteY31" fmla="*/ 53238 h 2689022"/>
                <a:gd name="connsiteX32" fmla="*/ 913261 w 1722566"/>
                <a:gd name="connsiteY32" fmla="*/ 9752 h 2689022"/>
                <a:gd name="connsiteX33" fmla="*/ 971634 w 1722566"/>
                <a:gd name="connsiteY33" fmla="*/ 64991 h 2689022"/>
                <a:gd name="connsiteX34" fmla="*/ 1198077 w 1722566"/>
                <a:gd name="connsiteY34" fmla="*/ 294567 h 2689022"/>
                <a:gd name="connsiteX35" fmla="*/ 1428828 w 1722566"/>
                <a:gd name="connsiteY35" fmla="*/ 554701 h 2689022"/>
                <a:gd name="connsiteX36" fmla="*/ 1704632 w 1722566"/>
                <a:gd name="connsiteY36" fmla="*/ 927665 h 2689022"/>
                <a:gd name="connsiteX37" fmla="*/ 1718736 w 1722566"/>
                <a:gd name="connsiteY37" fmla="*/ 1061649 h 2689022"/>
                <a:gd name="connsiteX38" fmla="*/ 1661930 w 1722566"/>
                <a:gd name="connsiteY38" fmla="*/ 1210521 h 2689022"/>
                <a:gd name="connsiteX39" fmla="*/ 1510707 w 1722566"/>
                <a:gd name="connsiteY39" fmla="*/ 1304545 h 2689022"/>
                <a:gd name="connsiteX40" fmla="*/ 1153807 w 1722566"/>
                <a:gd name="connsiteY40" fmla="*/ 1446366 h 2689022"/>
                <a:gd name="connsiteX41" fmla="*/ 968500 w 1722566"/>
                <a:gd name="connsiteY41" fmla="*/ 1505914 h 2689022"/>
                <a:gd name="connsiteX42" fmla="*/ 817670 w 1722566"/>
                <a:gd name="connsiteY42" fmla="*/ 1537256 h 2689022"/>
                <a:gd name="connsiteX43" fmla="*/ 791029 w 1722566"/>
                <a:gd name="connsiteY43" fmla="*/ 1627362 h 2689022"/>
                <a:gd name="connsiteX44" fmla="*/ 788742 w 1722566"/>
                <a:gd name="connsiteY44" fmla="*/ 1930611 h 2689022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684333"/>
                <a:gd name="connsiteX1" fmla="*/ 795819 w 1722566"/>
                <a:gd name="connsiteY1" fmla="*/ 2260188 h 2684333"/>
                <a:gd name="connsiteX2" fmla="*/ 876181 w 1722566"/>
                <a:gd name="connsiteY2" fmla="*/ 2684333 h 2684333"/>
                <a:gd name="connsiteX3" fmla="*/ 393598 w 1722566"/>
                <a:gd name="connsiteY3" fmla="*/ 2684332 h 2684333"/>
                <a:gd name="connsiteX4" fmla="*/ 283690 w 1722566"/>
                <a:gd name="connsiteY4" fmla="*/ 1751553 h 2684333"/>
                <a:gd name="connsiteX5" fmla="*/ 215130 w 1722566"/>
                <a:gd name="connsiteY5" fmla="*/ 1500821 h 2684333"/>
                <a:gd name="connsiteX6" fmla="*/ 35309 w 1722566"/>
                <a:gd name="connsiteY6" fmla="*/ 852445 h 2684333"/>
                <a:gd name="connsiteX7" fmla="*/ 4751 w 1722566"/>
                <a:gd name="connsiteY7" fmla="*/ 753720 h 2684333"/>
                <a:gd name="connsiteX8" fmla="*/ 50 w 1722566"/>
                <a:gd name="connsiteY8" fmla="*/ 725904 h 2684333"/>
                <a:gd name="connsiteX9" fmla="*/ 50 w 1722566"/>
                <a:gd name="connsiteY9" fmla="*/ 482224 h 2684333"/>
                <a:gd name="connsiteX10" fmla="*/ 1617 w 1722566"/>
                <a:gd name="connsiteY10" fmla="*/ 467337 h 2684333"/>
                <a:gd name="connsiteX11" fmla="*/ 15329 w 1722566"/>
                <a:gd name="connsiteY11" fmla="*/ 466945 h 2684333"/>
                <a:gd name="connsiteX12" fmla="*/ 34525 w 1722566"/>
                <a:gd name="connsiteY12" fmla="*/ 484183 h 2684333"/>
                <a:gd name="connsiteX13" fmla="*/ 158324 w 1722566"/>
                <a:gd name="connsiteY13" fmla="*/ 602497 h 2684333"/>
                <a:gd name="connsiteX14" fmla="*/ 184181 w 1722566"/>
                <a:gd name="connsiteY14" fmla="*/ 631488 h 2684333"/>
                <a:gd name="connsiteX15" fmla="*/ 214739 w 1722566"/>
                <a:gd name="connsiteY15" fmla="*/ 624828 h 2684333"/>
                <a:gd name="connsiteX16" fmla="*/ 316598 w 1722566"/>
                <a:gd name="connsiteY16" fmla="*/ 603281 h 2684333"/>
                <a:gd name="connsiteX17" fmla="*/ 494461 w 1722566"/>
                <a:gd name="connsiteY17" fmla="*/ 579383 h 2684333"/>
                <a:gd name="connsiteX18" fmla="*/ 634714 w 1722566"/>
                <a:gd name="connsiteY18" fmla="*/ 540598 h 2684333"/>
                <a:gd name="connsiteX19" fmla="*/ 749894 w 1722566"/>
                <a:gd name="connsiteY19" fmla="*/ 584084 h 2684333"/>
                <a:gd name="connsiteX20" fmla="*/ 801215 w 1722566"/>
                <a:gd name="connsiteY20" fmla="*/ 721203 h 2684333"/>
                <a:gd name="connsiteX21" fmla="*/ 805525 w 1722566"/>
                <a:gd name="connsiteY21" fmla="*/ 738441 h 2684333"/>
                <a:gd name="connsiteX22" fmla="*/ 828247 w 1722566"/>
                <a:gd name="connsiteY22" fmla="*/ 761947 h 2684333"/>
                <a:gd name="connsiteX23" fmla="*/ 892106 w 1722566"/>
                <a:gd name="connsiteY23" fmla="*/ 799165 h 2684333"/>
                <a:gd name="connsiteX24" fmla="*/ 929715 w 1722566"/>
                <a:gd name="connsiteY24" fmla="*/ 808959 h 2684333"/>
                <a:gd name="connsiteX25" fmla="*/ 951654 w 1722566"/>
                <a:gd name="connsiteY25" fmla="*/ 800732 h 2684333"/>
                <a:gd name="connsiteX26" fmla="*/ 936375 w 1722566"/>
                <a:gd name="connsiteY26" fmla="*/ 781927 h 2684333"/>
                <a:gd name="connsiteX27" fmla="*/ 744801 w 1722566"/>
                <a:gd name="connsiteY27" fmla="*/ 493194 h 2684333"/>
                <a:gd name="connsiteX28" fmla="*/ 619043 w 1722566"/>
                <a:gd name="connsiteY28" fmla="*/ 278505 h 2684333"/>
                <a:gd name="connsiteX29" fmla="*/ 632363 w 1722566"/>
                <a:gd name="connsiteY29" fmla="*/ 248731 h 2684333"/>
                <a:gd name="connsiteX30" fmla="*/ 821196 w 1722566"/>
                <a:gd name="connsiteY30" fmla="*/ 168418 h 2684333"/>
                <a:gd name="connsiteX31" fmla="*/ 884270 w 1722566"/>
                <a:gd name="connsiteY31" fmla="*/ 53238 h 2684333"/>
                <a:gd name="connsiteX32" fmla="*/ 913261 w 1722566"/>
                <a:gd name="connsiteY32" fmla="*/ 9752 h 2684333"/>
                <a:gd name="connsiteX33" fmla="*/ 971634 w 1722566"/>
                <a:gd name="connsiteY33" fmla="*/ 64991 h 2684333"/>
                <a:gd name="connsiteX34" fmla="*/ 1198077 w 1722566"/>
                <a:gd name="connsiteY34" fmla="*/ 294567 h 2684333"/>
                <a:gd name="connsiteX35" fmla="*/ 1428828 w 1722566"/>
                <a:gd name="connsiteY35" fmla="*/ 554701 h 2684333"/>
                <a:gd name="connsiteX36" fmla="*/ 1704632 w 1722566"/>
                <a:gd name="connsiteY36" fmla="*/ 927665 h 2684333"/>
                <a:gd name="connsiteX37" fmla="*/ 1718736 w 1722566"/>
                <a:gd name="connsiteY37" fmla="*/ 1061649 h 2684333"/>
                <a:gd name="connsiteX38" fmla="*/ 1661930 w 1722566"/>
                <a:gd name="connsiteY38" fmla="*/ 1210521 h 2684333"/>
                <a:gd name="connsiteX39" fmla="*/ 1510707 w 1722566"/>
                <a:gd name="connsiteY39" fmla="*/ 1304545 h 2684333"/>
                <a:gd name="connsiteX40" fmla="*/ 1153807 w 1722566"/>
                <a:gd name="connsiteY40" fmla="*/ 1446366 h 2684333"/>
                <a:gd name="connsiteX41" fmla="*/ 968500 w 1722566"/>
                <a:gd name="connsiteY41" fmla="*/ 1505914 h 2684333"/>
                <a:gd name="connsiteX42" fmla="*/ 817670 w 1722566"/>
                <a:gd name="connsiteY42" fmla="*/ 1537256 h 2684333"/>
                <a:gd name="connsiteX43" fmla="*/ 791029 w 1722566"/>
                <a:gd name="connsiteY43" fmla="*/ 1627362 h 2684333"/>
                <a:gd name="connsiteX44" fmla="*/ 788742 w 1722566"/>
                <a:gd name="connsiteY44" fmla="*/ 1930611 h 2684333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66585 w 1722566"/>
                <a:gd name="connsiteY0" fmla="*/ 1974925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66585 w 1722566"/>
                <a:gd name="connsiteY44" fmla="*/ 1974925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788742 w 1722566"/>
                <a:gd name="connsiteY0" fmla="*/ 196543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65430 h 2684332"/>
                <a:gd name="connsiteX0" fmla="*/ 788742 w 1722566"/>
                <a:gd name="connsiteY0" fmla="*/ 1965430 h 2890473"/>
                <a:gd name="connsiteX1" fmla="*/ 795819 w 1722566"/>
                <a:gd name="connsiteY1" fmla="*/ 2260188 h 2890473"/>
                <a:gd name="connsiteX2" fmla="*/ 812876 w 1722566"/>
                <a:gd name="connsiteY2" fmla="*/ 2678002 h 2890473"/>
                <a:gd name="connsiteX3" fmla="*/ 407815 w 1722566"/>
                <a:gd name="connsiteY3" fmla="*/ 2890473 h 2890473"/>
                <a:gd name="connsiteX4" fmla="*/ 283690 w 1722566"/>
                <a:gd name="connsiteY4" fmla="*/ 1751553 h 2890473"/>
                <a:gd name="connsiteX5" fmla="*/ 215130 w 1722566"/>
                <a:gd name="connsiteY5" fmla="*/ 1500821 h 2890473"/>
                <a:gd name="connsiteX6" fmla="*/ 35309 w 1722566"/>
                <a:gd name="connsiteY6" fmla="*/ 852445 h 2890473"/>
                <a:gd name="connsiteX7" fmla="*/ 4751 w 1722566"/>
                <a:gd name="connsiteY7" fmla="*/ 753720 h 2890473"/>
                <a:gd name="connsiteX8" fmla="*/ 50 w 1722566"/>
                <a:gd name="connsiteY8" fmla="*/ 725904 h 2890473"/>
                <a:gd name="connsiteX9" fmla="*/ 50 w 1722566"/>
                <a:gd name="connsiteY9" fmla="*/ 482224 h 2890473"/>
                <a:gd name="connsiteX10" fmla="*/ 1617 w 1722566"/>
                <a:gd name="connsiteY10" fmla="*/ 467337 h 2890473"/>
                <a:gd name="connsiteX11" fmla="*/ 15329 w 1722566"/>
                <a:gd name="connsiteY11" fmla="*/ 466945 h 2890473"/>
                <a:gd name="connsiteX12" fmla="*/ 34525 w 1722566"/>
                <a:gd name="connsiteY12" fmla="*/ 484183 h 2890473"/>
                <a:gd name="connsiteX13" fmla="*/ 158324 w 1722566"/>
                <a:gd name="connsiteY13" fmla="*/ 602497 h 2890473"/>
                <a:gd name="connsiteX14" fmla="*/ 184181 w 1722566"/>
                <a:gd name="connsiteY14" fmla="*/ 631488 h 2890473"/>
                <a:gd name="connsiteX15" fmla="*/ 214739 w 1722566"/>
                <a:gd name="connsiteY15" fmla="*/ 624828 h 2890473"/>
                <a:gd name="connsiteX16" fmla="*/ 316598 w 1722566"/>
                <a:gd name="connsiteY16" fmla="*/ 603281 h 2890473"/>
                <a:gd name="connsiteX17" fmla="*/ 494461 w 1722566"/>
                <a:gd name="connsiteY17" fmla="*/ 579383 h 2890473"/>
                <a:gd name="connsiteX18" fmla="*/ 634714 w 1722566"/>
                <a:gd name="connsiteY18" fmla="*/ 540598 h 2890473"/>
                <a:gd name="connsiteX19" fmla="*/ 749894 w 1722566"/>
                <a:gd name="connsiteY19" fmla="*/ 584084 h 2890473"/>
                <a:gd name="connsiteX20" fmla="*/ 801215 w 1722566"/>
                <a:gd name="connsiteY20" fmla="*/ 721203 h 2890473"/>
                <a:gd name="connsiteX21" fmla="*/ 805525 w 1722566"/>
                <a:gd name="connsiteY21" fmla="*/ 738441 h 2890473"/>
                <a:gd name="connsiteX22" fmla="*/ 828247 w 1722566"/>
                <a:gd name="connsiteY22" fmla="*/ 761947 h 2890473"/>
                <a:gd name="connsiteX23" fmla="*/ 892106 w 1722566"/>
                <a:gd name="connsiteY23" fmla="*/ 799165 h 2890473"/>
                <a:gd name="connsiteX24" fmla="*/ 929715 w 1722566"/>
                <a:gd name="connsiteY24" fmla="*/ 808959 h 2890473"/>
                <a:gd name="connsiteX25" fmla="*/ 951654 w 1722566"/>
                <a:gd name="connsiteY25" fmla="*/ 800732 h 2890473"/>
                <a:gd name="connsiteX26" fmla="*/ 936375 w 1722566"/>
                <a:gd name="connsiteY26" fmla="*/ 781927 h 2890473"/>
                <a:gd name="connsiteX27" fmla="*/ 744801 w 1722566"/>
                <a:gd name="connsiteY27" fmla="*/ 493194 h 2890473"/>
                <a:gd name="connsiteX28" fmla="*/ 619043 w 1722566"/>
                <a:gd name="connsiteY28" fmla="*/ 278505 h 2890473"/>
                <a:gd name="connsiteX29" fmla="*/ 632363 w 1722566"/>
                <a:gd name="connsiteY29" fmla="*/ 248731 h 2890473"/>
                <a:gd name="connsiteX30" fmla="*/ 821196 w 1722566"/>
                <a:gd name="connsiteY30" fmla="*/ 168418 h 2890473"/>
                <a:gd name="connsiteX31" fmla="*/ 884270 w 1722566"/>
                <a:gd name="connsiteY31" fmla="*/ 53238 h 2890473"/>
                <a:gd name="connsiteX32" fmla="*/ 913261 w 1722566"/>
                <a:gd name="connsiteY32" fmla="*/ 9752 h 2890473"/>
                <a:gd name="connsiteX33" fmla="*/ 971634 w 1722566"/>
                <a:gd name="connsiteY33" fmla="*/ 64991 h 2890473"/>
                <a:gd name="connsiteX34" fmla="*/ 1198077 w 1722566"/>
                <a:gd name="connsiteY34" fmla="*/ 294567 h 2890473"/>
                <a:gd name="connsiteX35" fmla="*/ 1428828 w 1722566"/>
                <a:gd name="connsiteY35" fmla="*/ 554701 h 2890473"/>
                <a:gd name="connsiteX36" fmla="*/ 1704632 w 1722566"/>
                <a:gd name="connsiteY36" fmla="*/ 927665 h 2890473"/>
                <a:gd name="connsiteX37" fmla="*/ 1718736 w 1722566"/>
                <a:gd name="connsiteY37" fmla="*/ 1061649 h 2890473"/>
                <a:gd name="connsiteX38" fmla="*/ 1661930 w 1722566"/>
                <a:gd name="connsiteY38" fmla="*/ 1210521 h 2890473"/>
                <a:gd name="connsiteX39" fmla="*/ 1510707 w 1722566"/>
                <a:gd name="connsiteY39" fmla="*/ 1304545 h 2890473"/>
                <a:gd name="connsiteX40" fmla="*/ 1153807 w 1722566"/>
                <a:gd name="connsiteY40" fmla="*/ 1446366 h 2890473"/>
                <a:gd name="connsiteX41" fmla="*/ 968500 w 1722566"/>
                <a:gd name="connsiteY41" fmla="*/ 1505914 h 2890473"/>
                <a:gd name="connsiteX42" fmla="*/ 817670 w 1722566"/>
                <a:gd name="connsiteY42" fmla="*/ 1537256 h 2890473"/>
                <a:gd name="connsiteX43" fmla="*/ 791029 w 1722566"/>
                <a:gd name="connsiteY43" fmla="*/ 1627362 h 2890473"/>
                <a:gd name="connsiteX44" fmla="*/ 788742 w 1722566"/>
                <a:gd name="connsiteY44" fmla="*/ 1965430 h 2890473"/>
                <a:gd name="connsiteX0" fmla="*/ 788742 w 1722566"/>
                <a:gd name="connsiteY0" fmla="*/ 1965430 h 2890473"/>
                <a:gd name="connsiteX1" fmla="*/ 795819 w 1722566"/>
                <a:gd name="connsiteY1" fmla="*/ 2260188 h 2890473"/>
                <a:gd name="connsiteX2" fmla="*/ 827093 w 1722566"/>
                <a:gd name="connsiteY2" fmla="*/ 2884142 h 2890473"/>
                <a:gd name="connsiteX3" fmla="*/ 407815 w 1722566"/>
                <a:gd name="connsiteY3" fmla="*/ 2890473 h 2890473"/>
                <a:gd name="connsiteX4" fmla="*/ 283690 w 1722566"/>
                <a:gd name="connsiteY4" fmla="*/ 1751553 h 2890473"/>
                <a:gd name="connsiteX5" fmla="*/ 215130 w 1722566"/>
                <a:gd name="connsiteY5" fmla="*/ 1500821 h 2890473"/>
                <a:gd name="connsiteX6" fmla="*/ 35309 w 1722566"/>
                <a:gd name="connsiteY6" fmla="*/ 852445 h 2890473"/>
                <a:gd name="connsiteX7" fmla="*/ 4751 w 1722566"/>
                <a:gd name="connsiteY7" fmla="*/ 753720 h 2890473"/>
                <a:gd name="connsiteX8" fmla="*/ 50 w 1722566"/>
                <a:gd name="connsiteY8" fmla="*/ 725904 h 2890473"/>
                <a:gd name="connsiteX9" fmla="*/ 50 w 1722566"/>
                <a:gd name="connsiteY9" fmla="*/ 482224 h 2890473"/>
                <a:gd name="connsiteX10" fmla="*/ 1617 w 1722566"/>
                <a:gd name="connsiteY10" fmla="*/ 467337 h 2890473"/>
                <a:gd name="connsiteX11" fmla="*/ 15329 w 1722566"/>
                <a:gd name="connsiteY11" fmla="*/ 466945 h 2890473"/>
                <a:gd name="connsiteX12" fmla="*/ 34525 w 1722566"/>
                <a:gd name="connsiteY12" fmla="*/ 484183 h 2890473"/>
                <a:gd name="connsiteX13" fmla="*/ 158324 w 1722566"/>
                <a:gd name="connsiteY13" fmla="*/ 602497 h 2890473"/>
                <a:gd name="connsiteX14" fmla="*/ 184181 w 1722566"/>
                <a:gd name="connsiteY14" fmla="*/ 631488 h 2890473"/>
                <a:gd name="connsiteX15" fmla="*/ 214739 w 1722566"/>
                <a:gd name="connsiteY15" fmla="*/ 624828 h 2890473"/>
                <a:gd name="connsiteX16" fmla="*/ 316598 w 1722566"/>
                <a:gd name="connsiteY16" fmla="*/ 603281 h 2890473"/>
                <a:gd name="connsiteX17" fmla="*/ 494461 w 1722566"/>
                <a:gd name="connsiteY17" fmla="*/ 579383 h 2890473"/>
                <a:gd name="connsiteX18" fmla="*/ 634714 w 1722566"/>
                <a:gd name="connsiteY18" fmla="*/ 540598 h 2890473"/>
                <a:gd name="connsiteX19" fmla="*/ 749894 w 1722566"/>
                <a:gd name="connsiteY19" fmla="*/ 584084 h 2890473"/>
                <a:gd name="connsiteX20" fmla="*/ 801215 w 1722566"/>
                <a:gd name="connsiteY20" fmla="*/ 721203 h 2890473"/>
                <a:gd name="connsiteX21" fmla="*/ 805525 w 1722566"/>
                <a:gd name="connsiteY21" fmla="*/ 738441 h 2890473"/>
                <a:gd name="connsiteX22" fmla="*/ 828247 w 1722566"/>
                <a:gd name="connsiteY22" fmla="*/ 761947 h 2890473"/>
                <a:gd name="connsiteX23" fmla="*/ 892106 w 1722566"/>
                <a:gd name="connsiteY23" fmla="*/ 799165 h 2890473"/>
                <a:gd name="connsiteX24" fmla="*/ 929715 w 1722566"/>
                <a:gd name="connsiteY24" fmla="*/ 808959 h 2890473"/>
                <a:gd name="connsiteX25" fmla="*/ 951654 w 1722566"/>
                <a:gd name="connsiteY25" fmla="*/ 800732 h 2890473"/>
                <a:gd name="connsiteX26" fmla="*/ 936375 w 1722566"/>
                <a:gd name="connsiteY26" fmla="*/ 781927 h 2890473"/>
                <a:gd name="connsiteX27" fmla="*/ 744801 w 1722566"/>
                <a:gd name="connsiteY27" fmla="*/ 493194 h 2890473"/>
                <a:gd name="connsiteX28" fmla="*/ 619043 w 1722566"/>
                <a:gd name="connsiteY28" fmla="*/ 278505 h 2890473"/>
                <a:gd name="connsiteX29" fmla="*/ 632363 w 1722566"/>
                <a:gd name="connsiteY29" fmla="*/ 248731 h 2890473"/>
                <a:gd name="connsiteX30" fmla="*/ 821196 w 1722566"/>
                <a:gd name="connsiteY30" fmla="*/ 168418 h 2890473"/>
                <a:gd name="connsiteX31" fmla="*/ 884270 w 1722566"/>
                <a:gd name="connsiteY31" fmla="*/ 53238 h 2890473"/>
                <a:gd name="connsiteX32" fmla="*/ 913261 w 1722566"/>
                <a:gd name="connsiteY32" fmla="*/ 9752 h 2890473"/>
                <a:gd name="connsiteX33" fmla="*/ 971634 w 1722566"/>
                <a:gd name="connsiteY33" fmla="*/ 64991 h 2890473"/>
                <a:gd name="connsiteX34" fmla="*/ 1198077 w 1722566"/>
                <a:gd name="connsiteY34" fmla="*/ 294567 h 2890473"/>
                <a:gd name="connsiteX35" fmla="*/ 1428828 w 1722566"/>
                <a:gd name="connsiteY35" fmla="*/ 554701 h 2890473"/>
                <a:gd name="connsiteX36" fmla="*/ 1704632 w 1722566"/>
                <a:gd name="connsiteY36" fmla="*/ 927665 h 2890473"/>
                <a:gd name="connsiteX37" fmla="*/ 1718736 w 1722566"/>
                <a:gd name="connsiteY37" fmla="*/ 1061649 h 2890473"/>
                <a:gd name="connsiteX38" fmla="*/ 1661930 w 1722566"/>
                <a:gd name="connsiteY38" fmla="*/ 1210521 h 2890473"/>
                <a:gd name="connsiteX39" fmla="*/ 1510707 w 1722566"/>
                <a:gd name="connsiteY39" fmla="*/ 1304545 h 2890473"/>
                <a:gd name="connsiteX40" fmla="*/ 1153807 w 1722566"/>
                <a:gd name="connsiteY40" fmla="*/ 1446366 h 2890473"/>
                <a:gd name="connsiteX41" fmla="*/ 968500 w 1722566"/>
                <a:gd name="connsiteY41" fmla="*/ 1505914 h 2890473"/>
                <a:gd name="connsiteX42" fmla="*/ 817670 w 1722566"/>
                <a:gd name="connsiteY42" fmla="*/ 1537256 h 2890473"/>
                <a:gd name="connsiteX43" fmla="*/ 791029 w 1722566"/>
                <a:gd name="connsiteY43" fmla="*/ 1627362 h 2890473"/>
                <a:gd name="connsiteX44" fmla="*/ 788742 w 1722566"/>
                <a:gd name="connsiteY44" fmla="*/ 1965430 h 289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22566" h="2890473">
                  <a:moveTo>
                    <a:pt x="788742" y="1965430"/>
                  </a:moveTo>
                  <a:cubicBezTo>
                    <a:pt x="787268" y="2103823"/>
                    <a:pt x="789427" y="2107069"/>
                    <a:pt x="795819" y="2260188"/>
                  </a:cubicBezTo>
                  <a:cubicBezTo>
                    <a:pt x="802211" y="2413307"/>
                    <a:pt x="819729" y="2765302"/>
                    <a:pt x="827093" y="2884142"/>
                  </a:cubicBezTo>
                  <a:lnTo>
                    <a:pt x="407815" y="2890473"/>
                  </a:lnTo>
                  <a:cubicBezTo>
                    <a:pt x="401938" y="2885772"/>
                    <a:pt x="285257" y="1758213"/>
                    <a:pt x="283690" y="1751553"/>
                  </a:cubicBezTo>
                  <a:cubicBezTo>
                    <a:pt x="260575" y="1668106"/>
                    <a:pt x="238245" y="1584268"/>
                    <a:pt x="215130" y="1500821"/>
                  </a:cubicBezTo>
                  <a:cubicBezTo>
                    <a:pt x="155582" y="1284565"/>
                    <a:pt x="96816" y="1068309"/>
                    <a:pt x="35309" y="852445"/>
                  </a:cubicBezTo>
                  <a:cubicBezTo>
                    <a:pt x="25906" y="819145"/>
                    <a:pt x="16504" y="786236"/>
                    <a:pt x="4751" y="753720"/>
                  </a:cubicBezTo>
                  <a:cubicBezTo>
                    <a:pt x="1617" y="744709"/>
                    <a:pt x="-342" y="735306"/>
                    <a:pt x="50" y="725904"/>
                  </a:cubicBezTo>
                  <a:lnTo>
                    <a:pt x="50" y="482224"/>
                  </a:lnTo>
                  <a:cubicBezTo>
                    <a:pt x="50" y="477131"/>
                    <a:pt x="-342" y="472038"/>
                    <a:pt x="1617" y="467337"/>
                  </a:cubicBezTo>
                  <a:cubicBezTo>
                    <a:pt x="5926" y="459894"/>
                    <a:pt x="11019" y="463811"/>
                    <a:pt x="15329" y="466945"/>
                  </a:cubicBezTo>
                  <a:cubicBezTo>
                    <a:pt x="22380" y="472038"/>
                    <a:pt x="28649" y="477915"/>
                    <a:pt x="34525" y="484183"/>
                  </a:cubicBezTo>
                  <a:cubicBezTo>
                    <a:pt x="74877" y="524535"/>
                    <a:pt x="118364" y="561753"/>
                    <a:pt x="158324" y="602497"/>
                  </a:cubicBezTo>
                  <a:cubicBezTo>
                    <a:pt x="166159" y="610724"/>
                    <a:pt x="173995" y="626395"/>
                    <a:pt x="184181" y="631488"/>
                  </a:cubicBezTo>
                  <a:cubicBezTo>
                    <a:pt x="202986" y="640499"/>
                    <a:pt x="195542" y="633839"/>
                    <a:pt x="214739" y="624828"/>
                  </a:cubicBezTo>
                  <a:cubicBezTo>
                    <a:pt x="247255" y="609549"/>
                    <a:pt x="281731" y="608374"/>
                    <a:pt x="316598" y="603281"/>
                  </a:cubicBezTo>
                  <a:lnTo>
                    <a:pt x="494461" y="579383"/>
                  </a:lnTo>
                  <a:cubicBezTo>
                    <a:pt x="543040" y="572723"/>
                    <a:pt x="588485" y="555093"/>
                    <a:pt x="634714" y="540598"/>
                  </a:cubicBezTo>
                  <a:cubicBezTo>
                    <a:pt x="684468" y="524927"/>
                    <a:pt x="724037" y="536680"/>
                    <a:pt x="749894" y="584084"/>
                  </a:cubicBezTo>
                  <a:cubicBezTo>
                    <a:pt x="773792" y="627570"/>
                    <a:pt x="787503" y="674191"/>
                    <a:pt x="801215" y="721203"/>
                  </a:cubicBezTo>
                  <a:cubicBezTo>
                    <a:pt x="802782" y="726688"/>
                    <a:pt x="804350" y="732564"/>
                    <a:pt x="805525" y="738441"/>
                  </a:cubicBezTo>
                  <a:cubicBezTo>
                    <a:pt x="807875" y="751761"/>
                    <a:pt x="814927" y="758421"/>
                    <a:pt x="828247" y="761947"/>
                  </a:cubicBezTo>
                  <a:cubicBezTo>
                    <a:pt x="852929" y="768215"/>
                    <a:pt x="874868" y="780752"/>
                    <a:pt x="892106" y="799165"/>
                  </a:cubicBezTo>
                  <a:cubicBezTo>
                    <a:pt x="903467" y="811310"/>
                    <a:pt x="915220" y="813660"/>
                    <a:pt x="929715" y="808959"/>
                  </a:cubicBezTo>
                  <a:cubicBezTo>
                    <a:pt x="937551" y="806608"/>
                    <a:pt x="949696" y="807000"/>
                    <a:pt x="951654" y="800732"/>
                  </a:cubicBezTo>
                  <a:cubicBezTo>
                    <a:pt x="953613" y="792896"/>
                    <a:pt x="942644" y="787412"/>
                    <a:pt x="936375" y="781927"/>
                  </a:cubicBezTo>
                  <a:cubicBezTo>
                    <a:pt x="852537" y="709058"/>
                    <a:pt x="800824" y="587218"/>
                    <a:pt x="744801" y="493194"/>
                  </a:cubicBezTo>
                  <a:cubicBezTo>
                    <a:pt x="703273" y="423851"/>
                    <a:pt x="660179" y="349415"/>
                    <a:pt x="619043" y="278505"/>
                  </a:cubicBezTo>
                  <a:cubicBezTo>
                    <a:pt x="609249" y="261267"/>
                    <a:pt x="612775" y="253432"/>
                    <a:pt x="632363" y="248731"/>
                  </a:cubicBezTo>
                  <a:cubicBezTo>
                    <a:pt x="707975" y="252256"/>
                    <a:pt x="767523" y="216997"/>
                    <a:pt x="821196" y="168418"/>
                  </a:cubicBezTo>
                  <a:cubicBezTo>
                    <a:pt x="858022" y="135118"/>
                    <a:pt x="883095" y="104560"/>
                    <a:pt x="884270" y="53238"/>
                  </a:cubicBezTo>
                  <a:cubicBezTo>
                    <a:pt x="884662" y="36392"/>
                    <a:pt x="879177" y="-23157"/>
                    <a:pt x="913261" y="9752"/>
                  </a:cubicBezTo>
                  <a:cubicBezTo>
                    <a:pt x="932458" y="28165"/>
                    <a:pt x="952438" y="46186"/>
                    <a:pt x="971634" y="64991"/>
                  </a:cubicBezTo>
                  <a:cubicBezTo>
                    <a:pt x="1048029" y="140994"/>
                    <a:pt x="1124816" y="215822"/>
                    <a:pt x="1198077" y="294567"/>
                  </a:cubicBezTo>
                  <a:cubicBezTo>
                    <a:pt x="1277214" y="379189"/>
                    <a:pt x="1353608" y="466554"/>
                    <a:pt x="1428828" y="554701"/>
                  </a:cubicBezTo>
                  <a:cubicBezTo>
                    <a:pt x="1524811" y="667139"/>
                    <a:pt x="1643517" y="789371"/>
                    <a:pt x="1704632" y="927665"/>
                  </a:cubicBezTo>
                  <a:cubicBezTo>
                    <a:pt x="1723437" y="969976"/>
                    <a:pt x="1726180" y="1016204"/>
                    <a:pt x="1718736" y="1061649"/>
                  </a:cubicBezTo>
                  <a:cubicBezTo>
                    <a:pt x="1710117" y="1114146"/>
                    <a:pt x="1693663" y="1167427"/>
                    <a:pt x="1661930" y="1210521"/>
                  </a:cubicBezTo>
                  <a:cubicBezTo>
                    <a:pt x="1623537" y="1263018"/>
                    <a:pt x="1569081" y="1281823"/>
                    <a:pt x="1510707" y="1304545"/>
                  </a:cubicBezTo>
                  <a:cubicBezTo>
                    <a:pt x="1391610" y="1351166"/>
                    <a:pt x="1274079" y="1402487"/>
                    <a:pt x="1153807" y="1446366"/>
                  </a:cubicBezTo>
                  <a:cubicBezTo>
                    <a:pt x="1092691" y="1468696"/>
                    <a:pt x="1031183" y="1489068"/>
                    <a:pt x="968500" y="1505914"/>
                  </a:cubicBezTo>
                  <a:cubicBezTo>
                    <a:pt x="920705" y="1518843"/>
                    <a:pt x="862723" y="1516100"/>
                    <a:pt x="817670" y="1537256"/>
                  </a:cubicBezTo>
                  <a:cubicBezTo>
                    <a:pt x="786328" y="1552143"/>
                    <a:pt x="790638" y="1598763"/>
                    <a:pt x="791029" y="1627362"/>
                  </a:cubicBezTo>
                  <a:cubicBezTo>
                    <a:pt x="792205" y="1653219"/>
                    <a:pt x="777460" y="1838191"/>
                    <a:pt x="788742" y="19654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80A75C5-65D8-4CDF-A111-34CB0EC87492}"/>
                </a:ext>
              </a:extLst>
            </p:cNvPr>
            <p:cNvSpPr/>
            <p:nvPr/>
          </p:nvSpPr>
          <p:spPr>
            <a:xfrm>
              <a:off x="3296416" y="3059452"/>
              <a:ext cx="539685" cy="503006"/>
            </a:xfrm>
            <a:custGeom>
              <a:avLst/>
              <a:gdLst>
                <a:gd name="connsiteX0" fmla="*/ 391768 w 403521"/>
                <a:gd name="connsiteY0" fmla="*/ 180007 h 376097"/>
                <a:gd name="connsiteX1" fmla="*/ 399603 w 403521"/>
                <a:gd name="connsiteY1" fmla="*/ 190977 h 376097"/>
                <a:gd name="connsiteX2" fmla="*/ 401562 w 403521"/>
                <a:gd name="connsiteY2" fmla="*/ 207823 h 376097"/>
                <a:gd name="connsiteX3" fmla="*/ 388242 w 403521"/>
                <a:gd name="connsiteY3" fmla="*/ 225844 h 376097"/>
                <a:gd name="connsiteX4" fmla="*/ 295393 w 403521"/>
                <a:gd name="connsiteY4" fmla="*/ 370406 h 376097"/>
                <a:gd name="connsiteX5" fmla="*/ 273062 w 403521"/>
                <a:gd name="connsiteY5" fmla="*/ 372365 h 376097"/>
                <a:gd name="connsiteX6" fmla="*/ 0 w 403521"/>
                <a:gd name="connsiteY6" fmla="*/ 143573 h 376097"/>
                <a:gd name="connsiteX7" fmla="*/ 9011 w 403521"/>
                <a:gd name="connsiteY7" fmla="*/ 133387 h 376097"/>
                <a:gd name="connsiteX8" fmla="*/ 30166 w 403521"/>
                <a:gd name="connsiteY8" fmla="*/ 112231 h 376097"/>
                <a:gd name="connsiteX9" fmla="*/ 57982 w 403521"/>
                <a:gd name="connsiteY9" fmla="*/ 84807 h 376097"/>
                <a:gd name="connsiteX10" fmla="*/ 83838 w 403521"/>
                <a:gd name="connsiteY10" fmla="*/ 59734 h 376097"/>
                <a:gd name="connsiteX11" fmla="*/ 94024 w 403521"/>
                <a:gd name="connsiteY11" fmla="*/ 49157 h 376097"/>
                <a:gd name="connsiteX12" fmla="*/ 132809 w 403521"/>
                <a:gd name="connsiteY12" fmla="*/ 10763 h 376097"/>
                <a:gd name="connsiteX13" fmla="*/ 144171 w 403521"/>
                <a:gd name="connsiteY13" fmla="*/ 186 h 376097"/>
                <a:gd name="connsiteX14" fmla="*/ 162975 w 403521"/>
                <a:gd name="connsiteY14" fmla="*/ 6062 h 376097"/>
                <a:gd name="connsiteX15" fmla="*/ 172770 w 403521"/>
                <a:gd name="connsiteY15" fmla="*/ 8021 h 376097"/>
                <a:gd name="connsiteX16" fmla="*/ 187657 w 403521"/>
                <a:gd name="connsiteY16" fmla="*/ 14681 h 376097"/>
                <a:gd name="connsiteX17" fmla="*/ 197059 w 403521"/>
                <a:gd name="connsiteY17" fmla="*/ 18990 h 376097"/>
                <a:gd name="connsiteX18" fmla="*/ 230751 w 403521"/>
                <a:gd name="connsiteY18" fmla="*/ 35836 h 376097"/>
                <a:gd name="connsiteX19" fmla="*/ 239762 w 403521"/>
                <a:gd name="connsiteY19" fmla="*/ 41321 h 376097"/>
                <a:gd name="connsiteX20" fmla="*/ 250732 w 403521"/>
                <a:gd name="connsiteY20" fmla="*/ 47981 h 376097"/>
                <a:gd name="connsiteX21" fmla="*/ 275413 w 403521"/>
                <a:gd name="connsiteY21" fmla="*/ 62477 h 376097"/>
                <a:gd name="connsiteX22" fmla="*/ 323209 w 403521"/>
                <a:gd name="connsiteY22" fmla="*/ 99695 h 376097"/>
                <a:gd name="connsiteX23" fmla="*/ 386283 w 403521"/>
                <a:gd name="connsiteY23" fmla="*/ 170605 h 376097"/>
                <a:gd name="connsiteX24" fmla="*/ 391768 w 403521"/>
                <a:gd name="connsiteY24" fmla="*/ 180007 h 37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03521" h="376097">
                  <a:moveTo>
                    <a:pt x="391768" y="180007"/>
                  </a:moveTo>
                  <a:cubicBezTo>
                    <a:pt x="393335" y="184708"/>
                    <a:pt x="396078" y="188234"/>
                    <a:pt x="399603" y="190977"/>
                  </a:cubicBezTo>
                  <a:cubicBezTo>
                    <a:pt x="406263" y="195678"/>
                    <a:pt x="407439" y="201163"/>
                    <a:pt x="401562" y="207823"/>
                  </a:cubicBezTo>
                  <a:cubicBezTo>
                    <a:pt x="396861" y="213307"/>
                    <a:pt x="394510" y="221143"/>
                    <a:pt x="388242" y="225844"/>
                  </a:cubicBezTo>
                  <a:cubicBezTo>
                    <a:pt x="356509" y="273640"/>
                    <a:pt x="325167" y="321435"/>
                    <a:pt x="295393" y="370406"/>
                  </a:cubicBezTo>
                  <a:cubicBezTo>
                    <a:pt x="289125" y="384118"/>
                    <a:pt x="282073" y="379809"/>
                    <a:pt x="273062" y="372365"/>
                  </a:cubicBezTo>
                  <a:cubicBezTo>
                    <a:pt x="182172" y="295971"/>
                    <a:pt x="91282" y="219967"/>
                    <a:pt x="0" y="143573"/>
                  </a:cubicBezTo>
                  <a:cubicBezTo>
                    <a:pt x="3134" y="140047"/>
                    <a:pt x="5877" y="136913"/>
                    <a:pt x="9011" y="133387"/>
                  </a:cubicBezTo>
                  <a:cubicBezTo>
                    <a:pt x="16062" y="126335"/>
                    <a:pt x="23114" y="119283"/>
                    <a:pt x="30166" y="112231"/>
                  </a:cubicBezTo>
                  <a:cubicBezTo>
                    <a:pt x="37610" y="101262"/>
                    <a:pt x="46229" y="91468"/>
                    <a:pt x="57982" y="84807"/>
                  </a:cubicBezTo>
                  <a:cubicBezTo>
                    <a:pt x="66601" y="76580"/>
                    <a:pt x="75219" y="67961"/>
                    <a:pt x="83838" y="59734"/>
                  </a:cubicBezTo>
                  <a:cubicBezTo>
                    <a:pt x="86581" y="55425"/>
                    <a:pt x="89715" y="51507"/>
                    <a:pt x="94024" y="49157"/>
                  </a:cubicBezTo>
                  <a:cubicBezTo>
                    <a:pt x="108128" y="37404"/>
                    <a:pt x="121056" y="24475"/>
                    <a:pt x="132809" y="10763"/>
                  </a:cubicBezTo>
                  <a:cubicBezTo>
                    <a:pt x="134768" y="5279"/>
                    <a:pt x="139469" y="2928"/>
                    <a:pt x="144171" y="186"/>
                  </a:cubicBezTo>
                  <a:cubicBezTo>
                    <a:pt x="151614" y="-990"/>
                    <a:pt x="156707" y="3711"/>
                    <a:pt x="162975" y="6062"/>
                  </a:cubicBezTo>
                  <a:cubicBezTo>
                    <a:pt x="165718" y="8804"/>
                    <a:pt x="169636" y="7237"/>
                    <a:pt x="172770" y="8021"/>
                  </a:cubicBezTo>
                  <a:cubicBezTo>
                    <a:pt x="178646" y="8413"/>
                    <a:pt x="183347" y="11547"/>
                    <a:pt x="187657" y="14681"/>
                  </a:cubicBezTo>
                  <a:cubicBezTo>
                    <a:pt x="190399" y="17423"/>
                    <a:pt x="193533" y="18599"/>
                    <a:pt x="197059" y="18990"/>
                  </a:cubicBezTo>
                  <a:cubicBezTo>
                    <a:pt x="208812" y="23692"/>
                    <a:pt x="221349" y="26826"/>
                    <a:pt x="230751" y="35836"/>
                  </a:cubicBezTo>
                  <a:cubicBezTo>
                    <a:pt x="233102" y="38579"/>
                    <a:pt x="236236" y="40538"/>
                    <a:pt x="239762" y="41321"/>
                  </a:cubicBezTo>
                  <a:cubicBezTo>
                    <a:pt x="243680" y="42888"/>
                    <a:pt x="247206" y="45239"/>
                    <a:pt x="250732" y="47981"/>
                  </a:cubicBezTo>
                  <a:cubicBezTo>
                    <a:pt x="256608" y="56600"/>
                    <a:pt x="266402" y="58951"/>
                    <a:pt x="275413" y="62477"/>
                  </a:cubicBezTo>
                  <a:cubicBezTo>
                    <a:pt x="294610" y="70704"/>
                    <a:pt x="308713" y="85983"/>
                    <a:pt x="323209" y="99695"/>
                  </a:cubicBezTo>
                  <a:cubicBezTo>
                    <a:pt x="345931" y="121634"/>
                    <a:pt x="367478" y="144748"/>
                    <a:pt x="386283" y="170605"/>
                  </a:cubicBezTo>
                  <a:cubicBezTo>
                    <a:pt x="389026" y="173347"/>
                    <a:pt x="391768" y="176089"/>
                    <a:pt x="391768" y="180007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185DD79-6AB0-4C06-8E72-3C5B50B8D2AC}"/>
                </a:ext>
              </a:extLst>
            </p:cNvPr>
            <p:cNvSpPr/>
            <p:nvPr/>
          </p:nvSpPr>
          <p:spPr>
            <a:xfrm>
              <a:off x="6090696" y="3171358"/>
              <a:ext cx="466330" cy="440131"/>
            </a:xfrm>
            <a:custGeom>
              <a:avLst/>
              <a:gdLst>
                <a:gd name="connsiteX0" fmla="*/ 92479 w 348673"/>
                <a:gd name="connsiteY0" fmla="*/ 330221 h 329085"/>
                <a:gd name="connsiteX1" fmla="*/ 4331 w 348673"/>
                <a:gd name="connsiteY1" fmla="*/ 200154 h 329085"/>
                <a:gd name="connsiteX2" fmla="*/ 3939 w 348673"/>
                <a:gd name="connsiteY2" fmla="*/ 188401 h 329085"/>
                <a:gd name="connsiteX3" fmla="*/ 14125 w 348673"/>
                <a:gd name="connsiteY3" fmla="*/ 175081 h 329085"/>
                <a:gd name="connsiteX4" fmla="*/ 223721 w 348673"/>
                <a:gd name="connsiteY4" fmla="*/ 9363 h 329085"/>
                <a:gd name="connsiteX5" fmla="*/ 242526 w 348673"/>
                <a:gd name="connsiteY5" fmla="*/ 352 h 329085"/>
                <a:gd name="connsiteX6" fmla="*/ 333024 w 348673"/>
                <a:gd name="connsiteY6" fmla="*/ 85366 h 329085"/>
                <a:gd name="connsiteX7" fmla="*/ 343602 w 348673"/>
                <a:gd name="connsiteY7" fmla="*/ 93593 h 329085"/>
                <a:gd name="connsiteX8" fmla="*/ 336158 w 348673"/>
                <a:gd name="connsiteY8" fmla="*/ 189968 h 329085"/>
                <a:gd name="connsiteX9" fmla="*/ 159863 w 348673"/>
                <a:gd name="connsiteY9" fmla="*/ 322777 h 329085"/>
                <a:gd name="connsiteX10" fmla="*/ 92479 w 348673"/>
                <a:gd name="connsiteY10" fmla="*/ 330221 h 32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73" h="329085">
                  <a:moveTo>
                    <a:pt x="92479" y="330221"/>
                  </a:moveTo>
                  <a:cubicBezTo>
                    <a:pt x="63096" y="286735"/>
                    <a:pt x="33713" y="243640"/>
                    <a:pt x="4331" y="200154"/>
                  </a:cubicBezTo>
                  <a:cubicBezTo>
                    <a:pt x="1980" y="196628"/>
                    <a:pt x="-3896" y="192318"/>
                    <a:pt x="3939" y="188401"/>
                  </a:cubicBezTo>
                  <a:cubicBezTo>
                    <a:pt x="4331" y="181349"/>
                    <a:pt x="9816" y="178607"/>
                    <a:pt x="14125" y="175081"/>
                  </a:cubicBezTo>
                  <a:cubicBezTo>
                    <a:pt x="84643" y="120625"/>
                    <a:pt x="153594" y="64602"/>
                    <a:pt x="223721" y="9363"/>
                  </a:cubicBezTo>
                  <a:cubicBezTo>
                    <a:pt x="229206" y="5053"/>
                    <a:pt x="233515" y="-1607"/>
                    <a:pt x="242526" y="352"/>
                  </a:cubicBezTo>
                  <a:cubicBezTo>
                    <a:pt x="272692" y="28951"/>
                    <a:pt x="302858" y="57158"/>
                    <a:pt x="333024" y="85366"/>
                  </a:cubicBezTo>
                  <a:cubicBezTo>
                    <a:pt x="336158" y="88500"/>
                    <a:pt x="338901" y="92418"/>
                    <a:pt x="343602" y="93593"/>
                  </a:cubicBezTo>
                  <a:cubicBezTo>
                    <a:pt x="353788" y="126893"/>
                    <a:pt x="356530" y="160585"/>
                    <a:pt x="336158" y="189968"/>
                  </a:cubicBezTo>
                  <a:cubicBezTo>
                    <a:pt x="292280" y="253434"/>
                    <a:pt x="234299" y="299663"/>
                    <a:pt x="159863" y="322777"/>
                  </a:cubicBezTo>
                  <a:cubicBezTo>
                    <a:pt x="137924" y="330221"/>
                    <a:pt x="115201" y="332180"/>
                    <a:pt x="92479" y="330221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5FF977F-E5CA-48AC-AA5E-76B6863ABC55}"/>
                </a:ext>
              </a:extLst>
            </p:cNvPr>
            <p:cNvSpPr/>
            <p:nvPr/>
          </p:nvSpPr>
          <p:spPr>
            <a:xfrm>
              <a:off x="4611570" y="2120230"/>
              <a:ext cx="5240" cy="5240"/>
            </a:xfrm>
            <a:custGeom>
              <a:avLst/>
              <a:gdLst>
                <a:gd name="connsiteX0" fmla="*/ 0 w 0"/>
                <a:gd name="connsiteY0" fmla="*/ 784 h 0"/>
                <a:gd name="connsiteX1" fmla="*/ 0 w 0"/>
                <a:gd name="connsiteY1" fmla="*/ 0 h 0"/>
                <a:gd name="connsiteX2" fmla="*/ 783 w 0"/>
                <a:gd name="connsiteY2" fmla="*/ 392 h 0"/>
                <a:gd name="connsiteX3" fmla="*/ 0 w 0"/>
                <a:gd name="connsiteY3" fmla="*/ 7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784"/>
                  </a:moveTo>
                  <a:cubicBezTo>
                    <a:pt x="0" y="392"/>
                    <a:pt x="0" y="392"/>
                    <a:pt x="0" y="0"/>
                  </a:cubicBezTo>
                  <a:cubicBezTo>
                    <a:pt x="392" y="0"/>
                    <a:pt x="392" y="392"/>
                    <a:pt x="783" y="392"/>
                  </a:cubicBezTo>
                  <a:cubicBezTo>
                    <a:pt x="783" y="784"/>
                    <a:pt x="392" y="784"/>
                    <a:pt x="0" y="784"/>
                  </a:cubicBezTo>
                  <a:close/>
                </a:path>
              </a:pathLst>
            </a:custGeom>
            <a:solidFill>
              <a:srgbClr val="F4970C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F92E762-6FC8-492B-9A1F-AA5DE92B7841}"/>
                </a:ext>
              </a:extLst>
            </p:cNvPr>
            <p:cNvSpPr/>
            <p:nvPr/>
          </p:nvSpPr>
          <p:spPr>
            <a:xfrm>
              <a:off x="4488903" y="3457246"/>
              <a:ext cx="895981" cy="586841"/>
            </a:xfrm>
            <a:custGeom>
              <a:avLst/>
              <a:gdLst>
                <a:gd name="connsiteX0" fmla="*/ 94068 w 669923"/>
                <a:gd name="connsiteY0" fmla="*/ 300593 h 438780"/>
                <a:gd name="connsiteX1" fmla="*/ 44 w 669923"/>
                <a:gd name="connsiteY1" fmla="*/ 4808 h 438780"/>
                <a:gd name="connsiteX2" fmla="*/ 24333 w 669923"/>
                <a:gd name="connsiteY2" fmla="*/ 48295 h 438780"/>
                <a:gd name="connsiteX3" fmla="*/ 140296 w 669923"/>
                <a:gd name="connsiteY3" fmla="*/ 156031 h 438780"/>
                <a:gd name="connsiteX4" fmla="*/ 327953 w 669923"/>
                <a:gd name="connsiteY4" fmla="*/ 196775 h 438780"/>
                <a:gd name="connsiteX5" fmla="*/ 463897 w 669923"/>
                <a:gd name="connsiteY5" fmla="*/ 185805 h 438780"/>
                <a:gd name="connsiteX6" fmla="*/ 628831 w 669923"/>
                <a:gd name="connsiteY6" fmla="*/ 74151 h 438780"/>
                <a:gd name="connsiteX7" fmla="*/ 671534 w 669923"/>
                <a:gd name="connsiteY7" fmla="*/ 107 h 438780"/>
                <a:gd name="connsiteX8" fmla="*/ 573592 w 669923"/>
                <a:gd name="connsiteY8" fmla="*/ 338203 h 438780"/>
                <a:gd name="connsiteX9" fmla="*/ 431380 w 669923"/>
                <a:gd name="connsiteY9" fmla="*/ 424000 h 438780"/>
                <a:gd name="connsiteX10" fmla="*/ 361254 w 669923"/>
                <a:gd name="connsiteY10" fmla="*/ 427918 h 438780"/>
                <a:gd name="connsiteX11" fmla="*/ 94068 w 669923"/>
                <a:gd name="connsiteY11" fmla="*/ 300593 h 43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9923" h="438780">
                  <a:moveTo>
                    <a:pt x="94068" y="300593"/>
                  </a:moveTo>
                  <a:cubicBezTo>
                    <a:pt x="91325" y="281788"/>
                    <a:pt x="-2307" y="11860"/>
                    <a:pt x="44" y="4808"/>
                  </a:cubicBezTo>
                  <a:cubicBezTo>
                    <a:pt x="8662" y="20087"/>
                    <a:pt x="16106" y="34583"/>
                    <a:pt x="24333" y="48295"/>
                  </a:cubicBezTo>
                  <a:cubicBezTo>
                    <a:pt x="51757" y="96090"/>
                    <a:pt x="89367" y="132525"/>
                    <a:pt x="140296" y="156031"/>
                  </a:cubicBezTo>
                  <a:cubicBezTo>
                    <a:pt x="200237" y="183455"/>
                    <a:pt x="262136" y="196775"/>
                    <a:pt x="327953" y="196775"/>
                  </a:cubicBezTo>
                  <a:cubicBezTo>
                    <a:pt x="373790" y="196775"/>
                    <a:pt x="419235" y="196775"/>
                    <a:pt x="463897" y="185805"/>
                  </a:cubicBezTo>
                  <a:cubicBezTo>
                    <a:pt x="532848" y="168568"/>
                    <a:pt x="590438" y="136834"/>
                    <a:pt x="628831" y="74151"/>
                  </a:cubicBezTo>
                  <a:cubicBezTo>
                    <a:pt x="644894" y="47903"/>
                    <a:pt x="671142" y="-2635"/>
                    <a:pt x="671534" y="107"/>
                  </a:cubicBezTo>
                  <a:cubicBezTo>
                    <a:pt x="653513" y="78069"/>
                    <a:pt x="579468" y="331935"/>
                    <a:pt x="573592" y="338203"/>
                  </a:cubicBezTo>
                  <a:cubicBezTo>
                    <a:pt x="529322" y="365627"/>
                    <a:pt x="434122" y="422433"/>
                    <a:pt x="431380" y="424000"/>
                  </a:cubicBezTo>
                  <a:cubicBezTo>
                    <a:pt x="391028" y="448682"/>
                    <a:pt x="402781" y="447506"/>
                    <a:pt x="361254" y="427918"/>
                  </a:cubicBezTo>
                  <a:cubicBezTo>
                    <a:pt x="352243" y="424000"/>
                    <a:pt x="96027" y="302160"/>
                    <a:pt x="94068" y="300593"/>
                  </a:cubicBezTo>
                  <a:close/>
                </a:path>
              </a:pathLst>
            </a:custGeom>
            <a:solidFill>
              <a:srgbClr val="F9A687"/>
            </a:solidFill>
            <a:ln w="4506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7C468E9-58B0-4D55-A68D-AAEE26F4754E}"/>
                </a:ext>
              </a:extLst>
            </p:cNvPr>
            <p:cNvSpPr/>
            <p:nvPr/>
          </p:nvSpPr>
          <p:spPr>
            <a:xfrm>
              <a:off x="5419001" y="2579746"/>
              <a:ext cx="303899" cy="356297"/>
            </a:xfrm>
            <a:custGeom>
              <a:avLst/>
              <a:gdLst>
                <a:gd name="connsiteX0" fmla="*/ 155532 w 227225"/>
                <a:gd name="connsiteY0" fmla="*/ 0 h 266402"/>
                <a:gd name="connsiteX1" fmla="*/ 227225 w 227225"/>
                <a:gd name="connsiteY1" fmla="*/ 268753 h 266402"/>
                <a:gd name="connsiteX2" fmla="*/ 0 w 227225"/>
                <a:gd name="connsiteY2" fmla="*/ 119881 h 266402"/>
                <a:gd name="connsiteX3" fmla="*/ 99117 w 227225"/>
                <a:gd name="connsiteY3" fmla="*/ 70910 h 266402"/>
                <a:gd name="connsiteX4" fmla="*/ 155532 w 227225"/>
                <a:gd name="connsiteY4" fmla="*/ 0 h 26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25" h="266402">
                  <a:moveTo>
                    <a:pt x="155532" y="0"/>
                  </a:moveTo>
                  <a:cubicBezTo>
                    <a:pt x="183739" y="98334"/>
                    <a:pt x="220565" y="243680"/>
                    <a:pt x="227225" y="268753"/>
                  </a:cubicBezTo>
                  <a:cubicBezTo>
                    <a:pt x="193142" y="246030"/>
                    <a:pt x="28991" y="137119"/>
                    <a:pt x="0" y="119881"/>
                  </a:cubicBezTo>
                  <a:cubicBezTo>
                    <a:pt x="56414" y="101468"/>
                    <a:pt x="74436" y="87756"/>
                    <a:pt x="99117" y="70910"/>
                  </a:cubicBezTo>
                  <a:cubicBezTo>
                    <a:pt x="128892" y="47796"/>
                    <a:pt x="144562" y="17630"/>
                    <a:pt x="155532" y="0"/>
                  </a:cubicBezTo>
                  <a:close/>
                </a:path>
              </a:pathLst>
            </a:custGeom>
            <a:solidFill>
              <a:srgbClr val="F9A687"/>
            </a:solidFill>
            <a:ln w="4506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F5D642-07BE-44CC-9107-6965E8176569}"/>
                </a:ext>
              </a:extLst>
            </p:cNvPr>
            <p:cNvSpPr/>
            <p:nvPr/>
          </p:nvSpPr>
          <p:spPr>
            <a:xfrm>
              <a:off x="4117469" y="2594419"/>
              <a:ext cx="78595" cy="220066"/>
            </a:xfrm>
            <a:custGeom>
              <a:avLst/>
              <a:gdLst>
                <a:gd name="connsiteX0" fmla="*/ 0 w 58765"/>
                <a:gd name="connsiteY0" fmla="*/ 168069 h 164542"/>
                <a:gd name="connsiteX1" fmla="*/ 58765 w 58765"/>
                <a:gd name="connsiteY1" fmla="*/ 0 h 16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765" h="164542">
                  <a:moveTo>
                    <a:pt x="0" y="168069"/>
                  </a:moveTo>
                  <a:cubicBezTo>
                    <a:pt x="19197" y="114788"/>
                    <a:pt x="52497" y="20372"/>
                    <a:pt x="58765" y="0"/>
                  </a:cubicBezTo>
                </a:path>
              </a:pathLst>
            </a:custGeom>
            <a:solidFill>
              <a:srgbClr val="FEB47A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2880D2A-9383-4F74-BE27-257C2FAE9C04}"/>
                </a:ext>
              </a:extLst>
            </p:cNvPr>
            <p:cNvSpPr/>
            <p:nvPr/>
          </p:nvSpPr>
          <p:spPr>
            <a:xfrm>
              <a:off x="4155058" y="2142712"/>
              <a:ext cx="1514262" cy="639239"/>
            </a:xfrm>
            <a:custGeom>
              <a:avLst/>
              <a:gdLst>
                <a:gd name="connsiteX0" fmla="*/ 1128786 w 1132209"/>
                <a:gd name="connsiteY0" fmla="*/ 167321 h 477957"/>
                <a:gd name="connsiteX1" fmla="*/ 1117817 w 1132209"/>
                <a:gd name="connsiteY1" fmla="*/ 127361 h 477957"/>
                <a:gd name="connsiteX2" fmla="*/ 984224 w 1132209"/>
                <a:gd name="connsiteY2" fmla="*/ 2387 h 477957"/>
                <a:gd name="connsiteX3" fmla="*/ 782071 w 1132209"/>
                <a:gd name="connsiteY3" fmla="*/ 88576 h 477957"/>
                <a:gd name="connsiteX4" fmla="*/ 708419 w 1132209"/>
                <a:gd name="connsiteY4" fmla="*/ 111298 h 477957"/>
                <a:gd name="connsiteX5" fmla="*/ 584228 w 1132209"/>
                <a:gd name="connsiteY5" fmla="*/ 79173 h 477957"/>
                <a:gd name="connsiteX6" fmla="*/ 501957 w 1132209"/>
                <a:gd name="connsiteY6" fmla="*/ 83483 h 477957"/>
                <a:gd name="connsiteX7" fmla="*/ 371890 w 1132209"/>
                <a:gd name="connsiteY7" fmla="*/ 116783 h 477957"/>
                <a:gd name="connsiteX8" fmla="*/ 333889 w 1132209"/>
                <a:gd name="connsiteY8" fmla="*/ 90534 h 477957"/>
                <a:gd name="connsiteX9" fmla="*/ 241823 w 1132209"/>
                <a:gd name="connsiteY9" fmla="*/ 45873 h 477957"/>
                <a:gd name="connsiteX10" fmla="*/ 215575 w 1132209"/>
                <a:gd name="connsiteY10" fmla="*/ 40388 h 477957"/>
                <a:gd name="connsiteX11" fmla="*/ 53383 w 1132209"/>
                <a:gd name="connsiteY11" fmla="*/ 93669 h 477957"/>
                <a:gd name="connsiteX12" fmla="*/ 6371 w 1132209"/>
                <a:gd name="connsiteY12" fmla="*/ 164187 h 477957"/>
                <a:gd name="connsiteX13" fmla="*/ 3628 w 1132209"/>
                <a:gd name="connsiteY13" fmla="*/ 257819 h 477957"/>
                <a:gd name="connsiteX14" fmla="*/ 83157 w 1132209"/>
                <a:gd name="connsiteY14" fmla="*/ 416485 h 477957"/>
                <a:gd name="connsiteX15" fmla="*/ 157593 w 1132209"/>
                <a:gd name="connsiteY15" fmla="*/ 469374 h 477957"/>
                <a:gd name="connsiteX16" fmla="*/ 253576 w 1132209"/>
                <a:gd name="connsiteY16" fmla="*/ 476426 h 477957"/>
                <a:gd name="connsiteX17" fmla="*/ 274340 w 1132209"/>
                <a:gd name="connsiteY17" fmla="*/ 472508 h 477957"/>
                <a:gd name="connsiteX18" fmla="*/ 355044 w 1132209"/>
                <a:gd name="connsiteY18" fmla="*/ 444301 h 477957"/>
                <a:gd name="connsiteX19" fmla="*/ 389520 w 1132209"/>
                <a:gd name="connsiteY19" fmla="*/ 427455 h 477957"/>
                <a:gd name="connsiteX20" fmla="*/ 468657 w 1132209"/>
                <a:gd name="connsiteY20" fmla="*/ 403557 h 477957"/>
                <a:gd name="connsiteX21" fmla="*/ 530164 w 1132209"/>
                <a:gd name="connsiteY21" fmla="*/ 322069 h 477957"/>
                <a:gd name="connsiteX22" fmla="*/ 614395 w 1132209"/>
                <a:gd name="connsiteY22" fmla="*/ 345575 h 477957"/>
                <a:gd name="connsiteX23" fmla="*/ 698233 w 1132209"/>
                <a:gd name="connsiteY23" fmla="*/ 397681 h 477957"/>
                <a:gd name="connsiteX24" fmla="*/ 768359 w 1132209"/>
                <a:gd name="connsiteY24" fmla="*/ 400815 h 477957"/>
                <a:gd name="connsiteX25" fmla="*/ 829867 w 1132209"/>
                <a:gd name="connsiteY25" fmla="*/ 410609 h 477957"/>
                <a:gd name="connsiteX26" fmla="*/ 950923 w 1132209"/>
                <a:gd name="connsiteY26" fmla="*/ 445868 h 477957"/>
                <a:gd name="connsiteX27" fmla="*/ 1128786 w 1132209"/>
                <a:gd name="connsiteY27" fmla="*/ 167321 h 477957"/>
                <a:gd name="connsiteX28" fmla="*/ 1062969 w 1132209"/>
                <a:gd name="connsiteY28" fmla="*/ 307966 h 477957"/>
                <a:gd name="connsiteX29" fmla="*/ 1062969 w 1132209"/>
                <a:gd name="connsiteY29" fmla="*/ 307966 h 477957"/>
                <a:gd name="connsiteX30" fmla="*/ 1062969 w 1132209"/>
                <a:gd name="connsiteY30" fmla="*/ 307966 h 477957"/>
                <a:gd name="connsiteX31" fmla="*/ 1062969 w 1132209"/>
                <a:gd name="connsiteY31" fmla="*/ 307966 h 477957"/>
                <a:gd name="connsiteX32" fmla="*/ 1062969 w 1132209"/>
                <a:gd name="connsiteY32" fmla="*/ 307966 h 477957"/>
                <a:gd name="connsiteX33" fmla="*/ 1062969 w 1132209"/>
                <a:gd name="connsiteY33" fmla="*/ 307966 h 477957"/>
                <a:gd name="connsiteX34" fmla="*/ 1062969 w 1132209"/>
                <a:gd name="connsiteY34" fmla="*/ 307966 h 477957"/>
                <a:gd name="connsiteX35" fmla="*/ 1062969 w 1132209"/>
                <a:gd name="connsiteY35" fmla="*/ 307966 h 47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32209" h="477957">
                  <a:moveTo>
                    <a:pt x="1128786" y="167321"/>
                  </a:moveTo>
                  <a:cubicBezTo>
                    <a:pt x="1126827" y="156743"/>
                    <a:pt x="1118992" y="130103"/>
                    <a:pt x="1117817" y="127361"/>
                  </a:cubicBezTo>
                  <a:cubicBezTo>
                    <a:pt x="1095486" y="68204"/>
                    <a:pt x="1048865" y="13356"/>
                    <a:pt x="984224" y="2387"/>
                  </a:cubicBezTo>
                  <a:cubicBezTo>
                    <a:pt x="907045" y="-10542"/>
                    <a:pt x="830651" y="30594"/>
                    <a:pt x="782071" y="88576"/>
                  </a:cubicBezTo>
                  <a:cubicBezTo>
                    <a:pt x="762091" y="112473"/>
                    <a:pt x="753472" y="124618"/>
                    <a:pt x="708419" y="111298"/>
                  </a:cubicBezTo>
                  <a:cubicBezTo>
                    <a:pt x="702151" y="108164"/>
                    <a:pt x="597549" y="83091"/>
                    <a:pt x="584228" y="79173"/>
                  </a:cubicBezTo>
                  <a:cubicBezTo>
                    <a:pt x="560331" y="72121"/>
                    <a:pt x="525072" y="70554"/>
                    <a:pt x="501957" y="83483"/>
                  </a:cubicBezTo>
                  <a:cubicBezTo>
                    <a:pt x="493338" y="88184"/>
                    <a:pt x="389912" y="120701"/>
                    <a:pt x="371890" y="116783"/>
                  </a:cubicBezTo>
                  <a:cubicBezTo>
                    <a:pt x="359745" y="114432"/>
                    <a:pt x="344858" y="97978"/>
                    <a:pt x="333889" y="90534"/>
                  </a:cubicBezTo>
                  <a:cubicBezTo>
                    <a:pt x="306073" y="70946"/>
                    <a:pt x="275124" y="54884"/>
                    <a:pt x="241823" y="45873"/>
                  </a:cubicBezTo>
                  <a:cubicBezTo>
                    <a:pt x="233204" y="43522"/>
                    <a:pt x="224585" y="41563"/>
                    <a:pt x="215575" y="40388"/>
                  </a:cubicBezTo>
                  <a:cubicBezTo>
                    <a:pt x="156810" y="31769"/>
                    <a:pt x="96086" y="52533"/>
                    <a:pt x="53383" y="93669"/>
                  </a:cubicBezTo>
                  <a:cubicBezTo>
                    <a:pt x="33794" y="112473"/>
                    <a:pt x="14598" y="137938"/>
                    <a:pt x="6371" y="164187"/>
                  </a:cubicBezTo>
                  <a:cubicBezTo>
                    <a:pt x="-2640" y="192786"/>
                    <a:pt x="-681" y="228829"/>
                    <a:pt x="3628" y="257819"/>
                  </a:cubicBezTo>
                  <a:cubicBezTo>
                    <a:pt x="11855" y="317368"/>
                    <a:pt x="40063" y="374174"/>
                    <a:pt x="83157" y="416485"/>
                  </a:cubicBezTo>
                  <a:cubicBezTo>
                    <a:pt x="103921" y="437249"/>
                    <a:pt x="129778" y="458796"/>
                    <a:pt x="157593" y="469374"/>
                  </a:cubicBezTo>
                  <a:cubicBezTo>
                    <a:pt x="188151" y="481127"/>
                    <a:pt x="221843" y="481127"/>
                    <a:pt x="253576" y="476426"/>
                  </a:cubicBezTo>
                  <a:cubicBezTo>
                    <a:pt x="260628" y="475251"/>
                    <a:pt x="267680" y="474075"/>
                    <a:pt x="274340" y="472508"/>
                  </a:cubicBezTo>
                  <a:cubicBezTo>
                    <a:pt x="302156" y="466240"/>
                    <a:pt x="329187" y="456446"/>
                    <a:pt x="355044" y="444301"/>
                  </a:cubicBezTo>
                  <a:cubicBezTo>
                    <a:pt x="366405" y="438816"/>
                    <a:pt x="377767" y="431373"/>
                    <a:pt x="389520" y="427455"/>
                  </a:cubicBezTo>
                  <a:cubicBezTo>
                    <a:pt x="415376" y="419620"/>
                    <a:pt x="444759" y="416877"/>
                    <a:pt x="468657" y="403557"/>
                  </a:cubicBezTo>
                  <a:cubicBezTo>
                    <a:pt x="498040" y="386711"/>
                    <a:pt x="512535" y="349493"/>
                    <a:pt x="530164" y="322069"/>
                  </a:cubicBezTo>
                  <a:cubicBezTo>
                    <a:pt x="557588" y="278583"/>
                    <a:pt x="596765" y="316193"/>
                    <a:pt x="614395" y="345575"/>
                  </a:cubicBezTo>
                  <a:cubicBezTo>
                    <a:pt x="645344" y="397289"/>
                    <a:pt x="670417" y="396505"/>
                    <a:pt x="698233" y="397681"/>
                  </a:cubicBezTo>
                  <a:cubicBezTo>
                    <a:pt x="721739" y="398856"/>
                    <a:pt x="745245" y="400031"/>
                    <a:pt x="768359" y="400815"/>
                  </a:cubicBezTo>
                  <a:cubicBezTo>
                    <a:pt x="787948" y="401598"/>
                    <a:pt x="813021" y="398464"/>
                    <a:pt x="829867" y="410609"/>
                  </a:cubicBezTo>
                  <a:cubicBezTo>
                    <a:pt x="867869" y="432548"/>
                    <a:pt x="905087" y="454879"/>
                    <a:pt x="950923" y="445868"/>
                  </a:cubicBezTo>
                  <a:cubicBezTo>
                    <a:pt x="1073938" y="422362"/>
                    <a:pt x="1149942" y="286027"/>
                    <a:pt x="1128786" y="167321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0A2DF79-3602-495C-AD64-73DD0DA288A1}"/>
                </a:ext>
              </a:extLst>
            </p:cNvPr>
            <p:cNvSpPr/>
            <p:nvPr/>
          </p:nvSpPr>
          <p:spPr>
            <a:xfrm>
              <a:off x="4213881" y="2262748"/>
              <a:ext cx="372015" cy="372015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3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81FC09-B8FE-41DD-9279-74A56739801C}"/>
                </a:ext>
              </a:extLst>
            </p:cNvPr>
            <p:cNvSpPr/>
            <p:nvPr/>
          </p:nvSpPr>
          <p:spPr>
            <a:xfrm>
              <a:off x="5241377" y="2216114"/>
              <a:ext cx="372015" cy="372015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3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B82EEA-7817-4B46-8F7C-E3E251B65691}"/>
                </a:ext>
              </a:extLst>
            </p:cNvPr>
            <p:cNvSpPr/>
            <p:nvPr/>
          </p:nvSpPr>
          <p:spPr>
            <a:xfrm>
              <a:off x="4368676" y="3764956"/>
              <a:ext cx="1532684" cy="3402128"/>
            </a:xfrm>
            <a:custGeom>
              <a:avLst/>
              <a:gdLst>
                <a:gd name="connsiteX0" fmla="*/ 915170 w 1089115"/>
                <a:gd name="connsiteY0" fmla="*/ 763556 h 1402529"/>
                <a:gd name="connsiteX1" fmla="*/ 803125 w 1089115"/>
                <a:gd name="connsiteY1" fmla="*/ 377665 h 1402529"/>
                <a:gd name="connsiteX2" fmla="*/ 801949 w 1089115"/>
                <a:gd name="connsiteY2" fmla="*/ 364344 h 1402529"/>
                <a:gd name="connsiteX3" fmla="*/ 801949 w 1089115"/>
                <a:gd name="connsiteY3" fmla="*/ 209204 h 1402529"/>
                <a:gd name="connsiteX4" fmla="*/ 802733 w 1089115"/>
                <a:gd name="connsiteY4" fmla="*/ 99117 h 1402529"/>
                <a:gd name="connsiteX5" fmla="*/ 805083 w 1089115"/>
                <a:gd name="connsiteY5" fmla="*/ 63075 h 1402529"/>
                <a:gd name="connsiteX6" fmla="*/ 800774 w 1089115"/>
                <a:gd name="connsiteY6" fmla="*/ 46620 h 1402529"/>
                <a:gd name="connsiteX7" fmla="*/ 766690 w 1089115"/>
                <a:gd name="connsiteY7" fmla="*/ 14104 h 1402529"/>
                <a:gd name="connsiteX8" fmla="*/ 757680 w 1089115"/>
                <a:gd name="connsiteY8" fmla="*/ 24290 h 1402529"/>
                <a:gd name="connsiteX9" fmla="*/ 752195 w 1089115"/>
                <a:gd name="connsiteY9" fmla="*/ 50930 h 1402529"/>
                <a:gd name="connsiteX10" fmla="*/ 716936 w 1089115"/>
                <a:gd name="connsiteY10" fmla="*/ 101860 h 1402529"/>
                <a:gd name="connsiteX11" fmla="*/ 583343 w 1089115"/>
                <a:gd name="connsiteY11" fmla="*/ 184523 h 1402529"/>
                <a:gd name="connsiteX12" fmla="*/ 574332 w 1089115"/>
                <a:gd name="connsiteY12" fmla="*/ 191183 h 1402529"/>
                <a:gd name="connsiteX13" fmla="*/ 555135 w 1089115"/>
                <a:gd name="connsiteY13" fmla="*/ 205678 h 1402529"/>
                <a:gd name="connsiteX14" fmla="*/ 521052 w 1089115"/>
                <a:gd name="connsiteY14" fmla="*/ 208812 h 1402529"/>
                <a:gd name="connsiteX15" fmla="*/ 515567 w 1089115"/>
                <a:gd name="connsiteY15" fmla="*/ 202152 h 1402529"/>
                <a:gd name="connsiteX16" fmla="*/ 487751 w 1089115"/>
                <a:gd name="connsiteY16" fmla="*/ 189224 h 1402529"/>
                <a:gd name="connsiteX17" fmla="*/ 467379 w 1089115"/>
                <a:gd name="connsiteY17" fmla="*/ 179822 h 1402529"/>
                <a:gd name="connsiteX18" fmla="*/ 404305 w 1089115"/>
                <a:gd name="connsiteY18" fmla="*/ 147697 h 1402529"/>
                <a:gd name="connsiteX19" fmla="*/ 400779 w 1089115"/>
                <a:gd name="connsiteY19" fmla="*/ 146130 h 1402529"/>
                <a:gd name="connsiteX20" fmla="*/ 389418 w 1089115"/>
                <a:gd name="connsiteY20" fmla="*/ 139469 h 1402529"/>
                <a:gd name="connsiteX21" fmla="*/ 237803 w 1089115"/>
                <a:gd name="connsiteY21" fmla="*/ 64250 h 1402529"/>
                <a:gd name="connsiteX22" fmla="*/ 181780 w 1089115"/>
                <a:gd name="connsiteY22" fmla="*/ 36435 h 1402529"/>
                <a:gd name="connsiteX23" fmla="*/ 167285 w 1089115"/>
                <a:gd name="connsiteY23" fmla="*/ 18021 h 1402529"/>
                <a:gd name="connsiteX24" fmla="*/ 159450 w 1089115"/>
                <a:gd name="connsiteY24" fmla="*/ 0 h 1402529"/>
                <a:gd name="connsiteX25" fmla="*/ 138294 w 1089115"/>
                <a:gd name="connsiteY25" fmla="*/ 24681 h 1402529"/>
                <a:gd name="connsiteX26" fmla="*/ 129283 w 1089115"/>
                <a:gd name="connsiteY26" fmla="*/ 81880 h 1402529"/>
                <a:gd name="connsiteX27" fmla="*/ 129283 w 1089115"/>
                <a:gd name="connsiteY27" fmla="*/ 103035 h 1402529"/>
                <a:gd name="connsiteX28" fmla="*/ 126541 w 1089115"/>
                <a:gd name="connsiteY28" fmla="*/ 121840 h 1402529"/>
                <a:gd name="connsiteX29" fmla="*/ 121448 w 1089115"/>
                <a:gd name="connsiteY29" fmla="*/ 167285 h 1402529"/>
                <a:gd name="connsiteX30" fmla="*/ 162976 w 1089115"/>
                <a:gd name="connsiteY30" fmla="*/ 363561 h 1402529"/>
                <a:gd name="connsiteX31" fmla="*/ 170811 w 1089115"/>
                <a:gd name="connsiteY31" fmla="*/ 408614 h 1402529"/>
                <a:gd name="connsiteX32" fmla="*/ 124191 w 1089115"/>
                <a:gd name="connsiteY32" fmla="*/ 680110 h 1402529"/>
                <a:gd name="connsiteX33" fmla="*/ 76395 w 1089115"/>
                <a:gd name="connsiteY33" fmla="*/ 958265 h 1402529"/>
                <a:gd name="connsiteX34" fmla="*/ 28599 w 1089115"/>
                <a:gd name="connsiteY34" fmla="*/ 1234853 h 1402529"/>
                <a:gd name="connsiteX35" fmla="*/ 0 w 1089115"/>
                <a:gd name="connsiteY35" fmla="*/ 1403313 h 1402529"/>
                <a:gd name="connsiteX36" fmla="*/ 327126 w 1089115"/>
                <a:gd name="connsiteY36" fmla="*/ 1403313 h 1402529"/>
                <a:gd name="connsiteX37" fmla="*/ 465812 w 1089115"/>
                <a:gd name="connsiteY37" fmla="*/ 1403313 h 1402529"/>
                <a:gd name="connsiteX38" fmla="*/ 776484 w 1089115"/>
                <a:gd name="connsiteY38" fmla="*/ 1403313 h 1402529"/>
                <a:gd name="connsiteX39" fmla="*/ 891272 w 1089115"/>
                <a:gd name="connsiteY39" fmla="*/ 1403313 h 1402529"/>
                <a:gd name="connsiteX40" fmla="*/ 1089899 w 1089115"/>
                <a:gd name="connsiteY40" fmla="*/ 1403313 h 1402529"/>
                <a:gd name="connsiteX41" fmla="*/ 915170 w 1089115"/>
                <a:gd name="connsiteY41" fmla="*/ 763556 h 1402529"/>
                <a:gd name="connsiteX0" fmla="*/ 886613 w 1061343"/>
                <a:gd name="connsiteY0" fmla="*/ 763556 h 2318072"/>
                <a:gd name="connsiteX1" fmla="*/ 774568 w 1061343"/>
                <a:gd name="connsiteY1" fmla="*/ 377665 h 2318072"/>
                <a:gd name="connsiteX2" fmla="*/ 773392 w 1061343"/>
                <a:gd name="connsiteY2" fmla="*/ 364344 h 2318072"/>
                <a:gd name="connsiteX3" fmla="*/ 773392 w 1061343"/>
                <a:gd name="connsiteY3" fmla="*/ 209204 h 2318072"/>
                <a:gd name="connsiteX4" fmla="*/ 774176 w 1061343"/>
                <a:gd name="connsiteY4" fmla="*/ 99117 h 2318072"/>
                <a:gd name="connsiteX5" fmla="*/ 776526 w 1061343"/>
                <a:gd name="connsiteY5" fmla="*/ 63075 h 2318072"/>
                <a:gd name="connsiteX6" fmla="*/ 772217 w 1061343"/>
                <a:gd name="connsiteY6" fmla="*/ 46620 h 2318072"/>
                <a:gd name="connsiteX7" fmla="*/ 738133 w 1061343"/>
                <a:gd name="connsiteY7" fmla="*/ 14104 h 2318072"/>
                <a:gd name="connsiteX8" fmla="*/ 729123 w 1061343"/>
                <a:gd name="connsiteY8" fmla="*/ 24290 h 2318072"/>
                <a:gd name="connsiteX9" fmla="*/ 723638 w 1061343"/>
                <a:gd name="connsiteY9" fmla="*/ 50930 h 2318072"/>
                <a:gd name="connsiteX10" fmla="*/ 688379 w 1061343"/>
                <a:gd name="connsiteY10" fmla="*/ 101860 h 2318072"/>
                <a:gd name="connsiteX11" fmla="*/ 554786 w 1061343"/>
                <a:gd name="connsiteY11" fmla="*/ 184523 h 2318072"/>
                <a:gd name="connsiteX12" fmla="*/ 545775 w 1061343"/>
                <a:gd name="connsiteY12" fmla="*/ 191183 h 2318072"/>
                <a:gd name="connsiteX13" fmla="*/ 526578 w 1061343"/>
                <a:gd name="connsiteY13" fmla="*/ 205678 h 2318072"/>
                <a:gd name="connsiteX14" fmla="*/ 492495 w 1061343"/>
                <a:gd name="connsiteY14" fmla="*/ 208812 h 2318072"/>
                <a:gd name="connsiteX15" fmla="*/ 487010 w 1061343"/>
                <a:gd name="connsiteY15" fmla="*/ 202152 h 2318072"/>
                <a:gd name="connsiteX16" fmla="*/ 459194 w 1061343"/>
                <a:gd name="connsiteY16" fmla="*/ 189224 h 2318072"/>
                <a:gd name="connsiteX17" fmla="*/ 438822 w 1061343"/>
                <a:gd name="connsiteY17" fmla="*/ 179822 h 2318072"/>
                <a:gd name="connsiteX18" fmla="*/ 375748 w 1061343"/>
                <a:gd name="connsiteY18" fmla="*/ 147697 h 2318072"/>
                <a:gd name="connsiteX19" fmla="*/ 372222 w 1061343"/>
                <a:gd name="connsiteY19" fmla="*/ 146130 h 2318072"/>
                <a:gd name="connsiteX20" fmla="*/ 360861 w 1061343"/>
                <a:gd name="connsiteY20" fmla="*/ 139469 h 2318072"/>
                <a:gd name="connsiteX21" fmla="*/ 209246 w 1061343"/>
                <a:gd name="connsiteY21" fmla="*/ 64250 h 2318072"/>
                <a:gd name="connsiteX22" fmla="*/ 153223 w 1061343"/>
                <a:gd name="connsiteY22" fmla="*/ 36435 h 2318072"/>
                <a:gd name="connsiteX23" fmla="*/ 138728 w 1061343"/>
                <a:gd name="connsiteY23" fmla="*/ 18021 h 2318072"/>
                <a:gd name="connsiteX24" fmla="*/ 130893 w 1061343"/>
                <a:gd name="connsiteY24" fmla="*/ 0 h 2318072"/>
                <a:gd name="connsiteX25" fmla="*/ 109737 w 1061343"/>
                <a:gd name="connsiteY25" fmla="*/ 24681 h 2318072"/>
                <a:gd name="connsiteX26" fmla="*/ 100726 w 1061343"/>
                <a:gd name="connsiteY26" fmla="*/ 81880 h 2318072"/>
                <a:gd name="connsiteX27" fmla="*/ 100726 w 1061343"/>
                <a:gd name="connsiteY27" fmla="*/ 103035 h 2318072"/>
                <a:gd name="connsiteX28" fmla="*/ 97984 w 1061343"/>
                <a:gd name="connsiteY28" fmla="*/ 121840 h 2318072"/>
                <a:gd name="connsiteX29" fmla="*/ 92891 w 1061343"/>
                <a:gd name="connsiteY29" fmla="*/ 167285 h 2318072"/>
                <a:gd name="connsiteX30" fmla="*/ 134419 w 1061343"/>
                <a:gd name="connsiteY30" fmla="*/ 363561 h 2318072"/>
                <a:gd name="connsiteX31" fmla="*/ 142254 w 1061343"/>
                <a:gd name="connsiteY31" fmla="*/ 408614 h 2318072"/>
                <a:gd name="connsiteX32" fmla="*/ 95634 w 1061343"/>
                <a:gd name="connsiteY32" fmla="*/ 680110 h 2318072"/>
                <a:gd name="connsiteX33" fmla="*/ 47838 w 1061343"/>
                <a:gd name="connsiteY33" fmla="*/ 958265 h 2318072"/>
                <a:gd name="connsiteX34" fmla="*/ 42 w 1061343"/>
                <a:gd name="connsiteY34" fmla="*/ 1234853 h 2318072"/>
                <a:gd name="connsiteX35" fmla="*/ 37913 w 1061343"/>
                <a:gd name="connsiteY35" fmla="*/ 2318072 h 2318072"/>
                <a:gd name="connsiteX36" fmla="*/ 298569 w 1061343"/>
                <a:gd name="connsiteY36" fmla="*/ 1403313 h 2318072"/>
                <a:gd name="connsiteX37" fmla="*/ 437255 w 1061343"/>
                <a:gd name="connsiteY37" fmla="*/ 1403313 h 2318072"/>
                <a:gd name="connsiteX38" fmla="*/ 747927 w 1061343"/>
                <a:gd name="connsiteY38" fmla="*/ 1403313 h 2318072"/>
                <a:gd name="connsiteX39" fmla="*/ 862715 w 1061343"/>
                <a:gd name="connsiteY39" fmla="*/ 1403313 h 2318072"/>
                <a:gd name="connsiteX40" fmla="*/ 1061342 w 1061343"/>
                <a:gd name="connsiteY40" fmla="*/ 1403313 h 2318072"/>
                <a:gd name="connsiteX41" fmla="*/ 886613 w 1061343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15129 w 1039216"/>
                <a:gd name="connsiteY37" fmla="*/ 1403313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75268 w 1039216"/>
                <a:gd name="connsiteY37" fmla="*/ 1634376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22159"/>
                <a:gd name="connsiteX1" fmla="*/ 752442 w 1039216"/>
                <a:gd name="connsiteY1" fmla="*/ 377665 h 2322159"/>
                <a:gd name="connsiteX2" fmla="*/ 751266 w 1039216"/>
                <a:gd name="connsiteY2" fmla="*/ 364344 h 2322159"/>
                <a:gd name="connsiteX3" fmla="*/ 751266 w 1039216"/>
                <a:gd name="connsiteY3" fmla="*/ 209204 h 2322159"/>
                <a:gd name="connsiteX4" fmla="*/ 752050 w 1039216"/>
                <a:gd name="connsiteY4" fmla="*/ 99117 h 2322159"/>
                <a:gd name="connsiteX5" fmla="*/ 754400 w 1039216"/>
                <a:gd name="connsiteY5" fmla="*/ 63075 h 2322159"/>
                <a:gd name="connsiteX6" fmla="*/ 750091 w 1039216"/>
                <a:gd name="connsiteY6" fmla="*/ 46620 h 2322159"/>
                <a:gd name="connsiteX7" fmla="*/ 716007 w 1039216"/>
                <a:gd name="connsiteY7" fmla="*/ 14104 h 2322159"/>
                <a:gd name="connsiteX8" fmla="*/ 706997 w 1039216"/>
                <a:gd name="connsiteY8" fmla="*/ 24290 h 2322159"/>
                <a:gd name="connsiteX9" fmla="*/ 701512 w 1039216"/>
                <a:gd name="connsiteY9" fmla="*/ 50930 h 2322159"/>
                <a:gd name="connsiteX10" fmla="*/ 666253 w 1039216"/>
                <a:gd name="connsiteY10" fmla="*/ 101860 h 2322159"/>
                <a:gd name="connsiteX11" fmla="*/ 532660 w 1039216"/>
                <a:gd name="connsiteY11" fmla="*/ 184523 h 2322159"/>
                <a:gd name="connsiteX12" fmla="*/ 523649 w 1039216"/>
                <a:gd name="connsiteY12" fmla="*/ 191183 h 2322159"/>
                <a:gd name="connsiteX13" fmla="*/ 504452 w 1039216"/>
                <a:gd name="connsiteY13" fmla="*/ 205678 h 2322159"/>
                <a:gd name="connsiteX14" fmla="*/ 470369 w 1039216"/>
                <a:gd name="connsiteY14" fmla="*/ 208812 h 2322159"/>
                <a:gd name="connsiteX15" fmla="*/ 464884 w 1039216"/>
                <a:gd name="connsiteY15" fmla="*/ 202152 h 2322159"/>
                <a:gd name="connsiteX16" fmla="*/ 437068 w 1039216"/>
                <a:gd name="connsiteY16" fmla="*/ 189224 h 2322159"/>
                <a:gd name="connsiteX17" fmla="*/ 416696 w 1039216"/>
                <a:gd name="connsiteY17" fmla="*/ 179822 h 2322159"/>
                <a:gd name="connsiteX18" fmla="*/ 353622 w 1039216"/>
                <a:gd name="connsiteY18" fmla="*/ 147697 h 2322159"/>
                <a:gd name="connsiteX19" fmla="*/ 350096 w 1039216"/>
                <a:gd name="connsiteY19" fmla="*/ 146130 h 2322159"/>
                <a:gd name="connsiteX20" fmla="*/ 338735 w 1039216"/>
                <a:gd name="connsiteY20" fmla="*/ 139469 h 2322159"/>
                <a:gd name="connsiteX21" fmla="*/ 187120 w 1039216"/>
                <a:gd name="connsiteY21" fmla="*/ 64250 h 2322159"/>
                <a:gd name="connsiteX22" fmla="*/ 131097 w 1039216"/>
                <a:gd name="connsiteY22" fmla="*/ 36435 h 2322159"/>
                <a:gd name="connsiteX23" fmla="*/ 116602 w 1039216"/>
                <a:gd name="connsiteY23" fmla="*/ 18021 h 2322159"/>
                <a:gd name="connsiteX24" fmla="*/ 108767 w 1039216"/>
                <a:gd name="connsiteY24" fmla="*/ 0 h 2322159"/>
                <a:gd name="connsiteX25" fmla="*/ 87611 w 1039216"/>
                <a:gd name="connsiteY25" fmla="*/ 24681 h 2322159"/>
                <a:gd name="connsiteX26" fmla="*/ 78600 w 1039216"/>
                <a:gd name="connsiteY26" fmla="*/ 81880 h 2322159"/>
                <a:gd name="connsiteX27" fmla="*/ 78600 w 1039216"/>
                <a:gd name="connsiteY27" fmla="*/ 103035 h 2322159"/>
                <a:gd name="connsiteX28" fmla="*/ 75858 w 1039216"/>
                <a:gd name="connsiteY28" fmla="*/ 121840 h 2322159"/>
                <a:gd name="connsiteX29" fmla="*/ 70765 w 1039216"/>
                <a:gd name="connsiteY29" fmla="*/ 167285 h 2322159"/>
                <a:gd name="connsiteX30" fmla="*/ 112293 w 1039216"/>
                <a:gd name="connsiteY30" fmla="*/ 363561 h 2322159"/>
                <a:gd name="connsiteX31" fmla="*/ 120128 w 1039216"/>
                <a:gd name="connsiteY31" fmla="*/ 408614 h 2322159"/>
                <a:gd name="connsiteX32" fmla="*/ 73508 w 1039216"/>
                <a:gd name="connsiteY32" fmla="*/ 680110 h 2322159"/>
                <a:gd name="connsiteX33" fmla="*/ 25712 w 1039216"/>
                <a:gd name="connsiteY33" fmla="*/ 958265 h 2322159"/>
                <a:gd name="connsiteX34" fmla="*/ 73 w 1039216"/>
                <a:gd name="connsiteY34" fmla="*/ 1282332 h 2322159"/>
                <a:gd name="connsiteX35" fmla="*/ 15787 w 1039216"/>
                <a:gd name="connsiteY35" fmla="*/ 2318072 h 2322159"/>
                <a:gd name="connsiteX36" fmla="*/ 475268 w 1039216"/>
                <a:gd name="connsiteY36" fmla="*/ 1634376 h 2322159"/>
                <a:gd name="connsiteX37" fmla="*/ 725801 w 1039216"/>
                <a:gd name="connsiteY37" fmla="*/ 1403313 h 2322159"/>
                <a:gd name="connsiteX38" fmla="*/ 840589 w 1039216"/>
                <a:gd name="connsiteY38" fmla="*/ 1403313 h 2322159"/>
                <a:gd name="connsiteX39" fmla="*/ 1039216 w 1039216"/>
                <a:gd name="connsiteY39" fmla="*/ 1403313 h 2322159"/>
                <a:gd name="connsiteX40" fmla="*/ 864487 w 1039216"/>
                <a:gd name="connsiteY40" fmla="*/ 763556 h 2322159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725801 w 1039216"/>
                <a:gd name="connsiteY36" fmla="*/ 1403313 h 2318454"/>
                <a:gd name="connsiteX37" fmla="*/ 840589 w 1039216"/>
                <a:gd name="connsiteY37" fmla="*/ 1403313 h 2318454"/>
                <a:gd name="connsiteX38" fmla="*/ 1039216 w 1039216"/>
                <a:gd name="connsiteY38" fmla="*/ 1403313 h 2318454"/>
                <a:gd name="connsiteX39" fmla="*/ 864487 w 1039216"/>
                <a:gd name="connsiteY39" fmla="*/ 763556 h 2318454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840589 w 1039216"/>
                <a:gd name="connsiteY36" fmla="*/ 1403313 h 2318454"/>
                <a:gd name="connsiteX37" fmla="*/ 1039216 w 1039216"/>
                <a:gd name="connsiteY37" fmla="*/ 1403313 h 2318454"/>
                <a:gd name="connsiteX38" fmla="*/ 864487 w 1039216"/>
                <a:gd name="connsiteY38" fmla="*/ 763556 h 2318454"/>
                <a:gd name="connsiteX0" fmla="*/ 864487 w 1131793"/>
                <a:gd name="connsiteY0" fmla="*/ 763556 h 2388302"/>
                <a:gd name="connsiteX1" fmla="*/ 752442 w 1131793"/>
                <a:gd name="connsiteY1" fmla="*/ 377665 h 2388302"/>
                <a:gd name="connsiteX2" fmla="*/ 751266 w 1131793"/>
                <a:gd name="connsiteY2" fmla="*/ 364344 h 2388302"/>
                <a:gd name="connsiteX3" fmla="*/ 751266 w 1131793"/>
                <a:gd name="connsiteY3" fmla="*/ 209204 h 2388302"/>
                <a:gd name="connsiteX4" fmla="*/ 752050 w 1131793"/>
                <a:gd name="connsiteY4" fmla="*/ 99117 h 2388302"/>
                <a:gd name="connsiteX5" fmla="*/ 754400 w 1131793"/>
                <a:gd name="connsiteY5" fmla="*/ 63075 h 2388302"/>
                <a:gd name="connsiteX6" fmla="*/ 750091 w 1131793"/>
                <a:gd name="connsiteY6" fmla="*/ 46620 h 2388302"/>
                <a:gd name="connsiteX7" fmla="*/ 716007 w 1131793"/>
                <a:gd name="connsiteY7" fmla="*/ 14104 h 2388302"/>
                <a:gd name="connsiteX8" fmla="*/ 706997 w 1131793"/>
                <a:gd name="connsiteY8" fmla="*/ 24290 h 2388302"/>
                <a:gd name="connsiteX9" fmla="*/ 701512 w 1131793"/>
                <a:gd name="connsiteY9" fmla="*/ 50930 h 2388302"/>
                <a:gd name="connsiteX10" fmla="*/ 666253 w 1131793"/>
                <a:gd name="connsiteY10" fmla="*/ 101860 h 2388302"/>
                <a:gd name="connsiteX11" fmla="*/ 532660 w 1131793"/>
                <a:gd name="connsiteY11" fmla="*/ 184523 h 2388302"/>
                <a:gd name="connsiteX12" fmla="*/ 523649 w 1131793"/>
                <a:gd name="connsiteY12" fmla="*/ 191183 h 2388302"/>
                <a:gd name="connsiteX13" fmla="*/ 504452 w 1131793"/>
                <a:gd name="connsiteY13" fmla="*/ 205678 h 2388302"/>
                <a:gd name="connsiteX14" fmla="*/ 470369 w 1131793"/>
                <a:gd name="connsiteY14" fmla="*/ 208812 h 2388302"/>
                <a:gd name="connsiteX15" fmla="*/ 464884 w 1131793"/>
                <a:gd name="connsiteY15" fmla="*/ 202152 h 2388302"/>
                <a:gd name="connsiteX16" fmla="*/ 437068 w 1131793"/>
                <a:gd name="connsiteY16" fmla="*/ 189224 h 2388302"/>
                <a:gd name="connsiteX17" fmla="*/ 416696 w 1131793"/>
                <a:gd name="connsiteY17" fmla="*/ 179822 h 2388302"/>
                <a:gd name="connsiteX18" fmla="*/ 353622 w 1131793"/>
                <a:gd name="connsiteY18" fmla="*/ 147697 h 2388302"/>
                <a:gd name="connsiteX19" fmla="*/ 350096 w 1131793"/>
                <a:gd name="connsiteY19" fmla="*/ 146130 h 2388302"/>
                <a:gd name="connsiteX20" fmla="*/ 338735 w 1131793"/>
                <a:gd name="connsiteY20" fmla="*/ 139469 h 2388302"/>
                <a:gd name="connsiteX21" fmla="*/ 187120 w 1131793"/>
                <a:gd name="connsiteY21" fmla="*/ 64250 h 2388302"/>
                <a:gd name="connsiteX22" fmla="*/ 131097 w 1131793"/>
                <a:gd name="connsiteY22" fmla="*/ 36435 h 2388302"/>
                <a:gd name="connsiteX23" fmla="*/ 116602 w 1131793"/>
                <a:gd name="connsiteY23" fmla="*/ 18021 h 2388302"/>
                <a:gd name="connsiteX24" fmla="*/ 108767 w 1131793"/>
                <a:gd name="connsiteY24" fmla="*/ 0 h 2388302"/>
                <a:gd name="connsiteX25" fmla="*/ 87611 w 1131793"/>
                <a:gd name="connsiteY25" fmla="*/ 24681 h 2388302"/>
                <a:gd name="connsiteX26" fmla="*/ 78600 w 1131793"/>
                <a:gd name="connsiteY26" fmla="*/ 81880 h 2388302"/>
                <a:gd name="connsiteX27" fmla="*/ 78600 w 1131793"/>
                <a:gd name="connsiteY27" fmla="*/ 103035 h 2388302"/>
                <a:gd name="connsiteX28" fmla="*/ 75858 w 1131793"/>
                <a:gd name="connsiteY28" fmla="*/ 121840 h 2388302"/>
                <a:gd name="connsiteX29" fmla="*/ 70765 w 1131793"/>
                <a:gd name="connsiteY29" fmla="*/ 167285 h 2388302"/>
                <a:gd name="connsiteX30" fmla="*/ 112293 w 1131793"/>
                <a:gd name="connsiteY30" fmla="*/ 363561 h 2388302"/>
                <a:gd name="connsiteX31" fmla="*/ 120128 w 1131793"/>
                <a:gd name="connsiteY31" fmla="*/ 408614 h 2388302"/>
                <a:gd name="connsiteX32" fmla="*/ 73508 w 1131793"/>
                <a:gd name="connsiteY32" fmla="*/ 680110 h 2388302"/>
                <a:gd name="connsiteX33" fmla="*/ 25712 w 1131793"/>
                <a:gd name="connsiteY33" fmla="*/ 958265 h 2388302"/>
                <a:gd name="connsiteX34" fmla="*/ 73 w 1131793"/>
                <a:gd name="connsiteY34" fmla="*/ 1282332 h 2388302"/>
                <a:gd name="connsiteX35" fmla="*/ 15787 w 1131793"/>
                <a:gd name="connsiteY35" fmla="*/ 2318072 h 2388302"/>
                <a:gd name="connsiteX36" fmla="*/ 1131793 w 1131793"/>
                <a:gd name="connsiteY36" fmla="*/ 2314905 h 2388302"/>
                <a:gd name="connsiteX37" fmla="*/ 1039216 w 1131793"/>
                <a:gd name="connsiteY37" fmla="*/ 1403313 h 2388302"/>
                <a:gd name="connsiteX38" fmla="*/ 864487 w 1131793"/>
                <a:gd name="connsiteY38" fmla="*/ 763556 h 2388302"/>
                <a:gd name="connsiteX0" fmla="*/ 864487 w 1131793"/>
                <a:gd name="connsiteY0" fmla="*/ 763556 h 2331483"/>
                <a:gd name="connsiteX1" fmla="*/ 752442 w 1131793"/>
                <a:gd name="connsiteY1" fmla="*/ 377665 h 2331483"/>
                <a:gd name="connsiteX2" fmla="*/ 751266 w 1131793"/>
                <a:gd name="connsiteY2" fmla="*/ 364344 h 2331483"/>
                <a:gd name="connsiteX3" fmla="*/ 751266 w 1131793"/>
                <a:gd name="connsiteY3" fmla="*/ 209204 h 2331483"/>
                <a:gd name="connsiteX4" fmla="*/ 752050 w 1131793"/>
                <a:gd name="connsiteY4" fmla="*/ 99117 h 2331483"/>
                <a:gd name="connsiteX5" fmla="*/ 754400 w 1131793"/>
                <a:gd name="connsiteY5" fmla="*/ 63075 h 2331483"/>
                <a:gd name="connsiteX6" fmla="*/ 750091 w 1131793"/>
                <a:gd name="connsiteY6" fmla="*/ 46620 h 2331483"/>
                <a:gd name="connsiteX7" fmla="*/ 716007 w 1131793"/>
                <a:gd name="connsiteY7" fmla="*/ 14104 h 2331483"/>
                <a:gd name="connsiteX8" fmla="*/ 706997 w 1131793"/>
                <a:gd name="connsiteY8" fmla="*/ 24290 h 2331483"/>
                <a:gd name="connsiteX9" fmla="*/ 701512 w 1131793"/>
                <a:gd name="connsiteY9" fmla="*/ 50930 h 2331483"/>
                <a:gd name="connsiteX10" fmla="*/ 666253 w 1131793"/>
                <a:gd name="connsiteY10" fmla="*/ 101860 h 2331483"/>
                <a:gd name="connsiteX11" fmla="*/ 532660 w 1131793"/>
                <a:gd name="connsiteY11" fmla="*/ 184523 h 2331483"/>
                <a:gd name="connsiteX12" fmla="*/ 523649 w 1131793"/>
                <a:gd name="connsiteY12" fmla="*/ 191183 h 2331483"/>
                <a:gd name="connsiteX13" fmla="*/ 504452 w 1131793"/>
                <a:gd name="connsiteY13" fmla="*/ 205678 h 2331483"/>
                <a:gd name="connsiteX14" fmla="*/ 470369 w 1131793"/>
                <a:gd name="connsiteY14" fmla="*/ 208812 h 2331483"/>
                <a:gd name="connsiteX15" fmla="*/ 464884 w 1131793"/>
                <a:gd name="connsiteY15" fmla="*/ 202152 h 2331483"/>
                <a:gd name="connsiteX16" fmla="*/ 437068 w 1131793"/>
                <a:gd name="connsiteY16" fmla="*/ 189224 h 2331483"/>
                <a:gd name="connsiteX17" fmla="*/ 416696 w 1131793"/>
                <a:gd name="connsiteY17" fmla="*/ 179822 h 2331483"/>
                <a:gd name="connsiteX18" fmla="*/ 353622 w 1131793"/>
                <a:gd name="connsiteY18" fmla="*/ 147697 h 2331483"/>
                <a:gd name="connsiteX19" fmla="*/ 350096 w 1131793"/>
                <a:gd name="connsiteY19" fmla="*/ 146130 h 2331483"/>
                <a:gd name="connsiteX20" fmla="*/ 338735 w 1131793"/>
                <a:gd name="connsiteY20" fmla="*/ 139469 h 2331483"/>
                <a:gd name="connsiteX21" fmla="*/ 187120 w 1131793"/>
                <a:gd name="connsiteY21" fmla="*/ 64250 h 2331483"/>
                <a:gd name="connsiteX22" fmla="*/ 131097 w 1131793"/>
                <a:gd name="connsiteY22" fmla="*/ 36435 h 2331483"/>
                <a:gd name="connsiteX23" fmla="*/ 116602 w 1131793"/>
                <a:gd name="connsiteY23" fmla="*/ 18021 h 2331483"/>
                <a:gd name="connsiteX24" fmla="*/ 108767 w 1131793"/>
                <a:gd name="connsiteY24" fmla="*/ 0 h 2331483"/>
                <a:gd name="connsiteX25" fmla="*/ 87611 w 1131793"/>
                <a:gd name="connsiteY25" fmla="*/ 24681 h 2331483"/>
                <a:gd name="connsiteX26" fmla="*/ 78600 w 1131793"/>
                <a:gd name="connsiteY26" fmla="*/ 81880 h 2331483"/>
                <a:gd name="connsiteX27" fmla="*/ 78600 w 1131793"/>
                <a:gd name="connsiteY27" fmla="*/ 103035 h 2331483"/>
                <a:gd name="connsiteX28" fmla="*/ 75858 w 1131793"/>
                <a:gd name="connsiteY28" fmla="*/ 121840 h 2331483"/>
                <a:gd name="connsiteX29" fmla="*/ 70765 w 1131793"/>
                <a:gd name="connsiteY29" fmla="*/ 167285 h 2331483"/>
                <a:gd name="connsiteX30" fmla="*/ 112293 w 1131793"/>
                <a:gd name="connsiteY30" fmla="*/ 363561 h 2331483"/>
                <a:gd name="connsiteX31" fmla="*/ 120128 w 1131793"/>
                <a:gd name="connsiteY31" fmla="*/ 408614 h 2331483"/>
                <a:gd name="connsiteX32" fmla="*/ 73508 w 1131793"/>
                <a:gd name="connsiteY32" fmla="*/ 680110 h 2331483"/>
                <a:gd name="connsiteX33" fmla="*/ 25712 w 1131793"/>
                <a:gd name="connsiteY33" fmla="*/ 958265 h 2331483"/>
                <a:gd name="connsiteX34" fmla="*/ 73 w 1131793"/>
                <a:gd name="connsiteY34" fmla="*/ 1282332 h 2331483"/>
                <a:gd name="connsiteX35" fmla="*/ 15787 w 1131793"/>
                <a:gd name="connsiteY35" fmla="*/ 2318072 h 2331483"/>
                <a:gd name="connsiteX36" fmla="*/ 1131793 w 1131793"/>
                <a:gd name="connsiteY36" fmla="*/ 2314905 h 2331483"/>
                <a:gd name="connsiteX37" fmla="*/ 1039216 w 1131793"/>
                <a:gd name="connsiteY37" fmla="*/ 1403313 h 2331483"/>
                <a:gd name="connsiteX38" fmla="*/ 864487 w 1131793"/>
                <a:gd name="connsiteY38" fmla="*/ 763556 h 2331483"/>
                <a:gd name="connsiteX0" fmla="*/ 864463 w 1131769"/>
                <a:gd name="connsiteY0" fmla="*/ 763556 h 2518511"/>
                <a:gd name="connsiteX1" fmla="*/ 752418 w 1131769"/>
                <a:gd name="connsiteY1" fmla="*/ 377665 h 2518511"/>
                <a:gd name="connsiteX2" fmla="*/ 751242 w 1131769"/>
                <a:gd name="connsiteY2" fmla="*/ 364344 h 2518511"/>
                <a:gd name="connsiteX3" fmla="*/ 751242 w 1131769"/>
                <a:gd name="connsiteY3" fmla="*/ 209204 h 2518511"/>
                <a:gd name="connsiteX4" fmla="*/ 752026 w 1131769"/>
                <a:gd name="connsiteY4" fmla="*/ 99117 h 2518511"/>
                <a:gd name="connsiteX5" fmla="*/ 754376 w 1131769"/>
                <a:gd name="connsiteY5" fmla="*/ 63075 h 2518511"/>
                <a:gd name="connsiteX6" fmla="*/ 750067 w 1131769"/>
                <a:gd name="connsiteY6" fmla="*/ 46620 h 2518511"/>
                <a:gd name="connsiteX7" fmla="*/ 715983 w 1131769"/>
                <a:gd name="connsiteY7" fmla="*/ 14104 h 2518511"/>
                <a:gd name="connsiteX8" fmla="*/ 706973 w 1131769"/>
                <a:gd name="connsiteY8" fmla="*/ 24290 h 2518511"/>
                <a:gd name="connsiteX9" fmla="*/ 701488 w 1131769"/>
                <a:gd name="connsiteY9" fmla="*/ 50930 h 2518511"/>
                <a:gd name="connsiteX10" fmla="*/ 666229 w 1131769"/>
                <a:gd name="connsiteY10" fmla="*/ 101860 h 2518511"/>
                <a:gd name="connsiteX11" fmla="*/ 532636 w 1131769"/>
                <a:gd name="connsiteY11" fmla="*/ 184523 h 2518511"/>
                <a:gd name="connsiteX12" fmla="*/ 523625 w 1131769"/>
                <a:gd name="connsiteY12" fmla="*/ 191183 h 2518511"/>
                <a:gd name="connsiteX13" fmla="*/ 504428 w 1131769"/>
                <a:gd name="connsiteY13" fmla="*/ 205678 h 2518511"/>
                <a:gd name="connsiteX14" fmla="*/ 470345 w 1131769"/>
                <a:gd name="connsiteY14" fmla="*/ 208812 h 2518511"/>
                <a:gd name="connsiteX15" fmla="*/ 464860 w 1131769"/>
                <a:gd name="connsiteY15" fmla="*/ 202152 h 2518511"/>
                <a:gd name="connsiteX16" fmla="*/ 437044 w 1131769"/>
                <a:gd name="connsiteY16" fmla="*/ 189224 h 2518511"/>
                <a:gd name="connsiteX17" fmla="*/ 416672 w 1131769"/>
                <a:gd name="connsiteY17" fmla="*/ 179822 h 2518511"/>
                <a:gd name="connsiteX18" fmla="*/ 353598 w 1131769"/>
                <a:gd name="connsiteY18" fmla="*/ 147697 h 2518511"/>
                <a:gd name="connsiteX19" fmla="*/ 350072 w 1131769"/>
                <a:gd name="connsiteY19" fmla="*/ 146130 h 2518511"/>
                <a:gd name="connsiteX20" fmla="*/ 338711 w 1131769"/>
                <a:gd name="connsiteY20" fmla="*/ 139469 h 2518511"/>
                <a:gd name="connsiteX21" fmla="*/ 187096 w 1131769"/>
                <a:gd name="connsiteY21" fmla="*/ 64250 h 2518511"/>
                <a:gd name="connsiteX22" fmla="*/ 131073 w 1131769"/>
                <a:gd name="connsiteY22" fmla="*/ 36435 h 2518511"/>
                <a:gd name="connsiteX23" fmla="*/ 116578 w 1131769"/>
                <a:gd name="connsiteY23" fmla="*/ 18021 h 2518511"/>
                <a:gd name="connsiteX24" fmla="*/ 108743 w 1131769"/>
                <a:gd name="connsiteY24" fmla="*/ 0 h 2518511"/>
                <a:gd name="connsiteX25" fmla="*/ 87587 w 1131769"/>
                <a:gd name="connsiteY25" fmla="*/ 24681 h 2518511"/>
                <a:gd name="connsiteX26" fmla="*/ 78576 w 1131769"/>
                <a:gd name="connsiteY26" fmla="*/ 81880 h 2518511"/>
                <a:gd name="connsiteX27" fmla="*/ 78576 w 1131769"/>
                <a:gd name="connsiteY27" fmla="*/ 103035 h 2518511"/>
                <a:gd name="connsiteX28" fmla="*/ 75834 w 1131769"/>
                <a:gd name="connsiteY28" fmla="*/ 121840 h 2518511"/>
                <a:gd name="connsiteX29" fmla="*/ 70741 w 1131769"/>
                <a:gd name="connsiteY29" fmla="*/ 167285 h 2518511"/>
                <a:gd name="connsiteX30" fmla="*/ 112269 w 1131769"/>
                <a:gd name="connsiteY30" fmla="*/ 363561 h 2518511"/>
                <a:gd name="connsiteX31" fmla="*/ 120104 w 1131769"/>
                <a:gd name="connsiteY31" fmla="*/ 408614 h 2518511"/>
                <a:gd name="connsiteX32" fmla="*/ 73484 w 1131769"/>
                <a:gd name="connsiteY32" fmla="*/ 680110 h 2518511"/>
                <a:gd name="connsiteX33" fmla="*/ 25688 w 1131769"/>
                <a:gd name="connsiteY33" fmla="*/ 958265 h 2518511"/>
                <a:gd name="connsiteX34" fmla="*/ 49 w 1131769"/>
                <a:gd name="connsiteY34" fmla="*/ 1282332 h 2518511"/>
                <a:gd name="connsiteX35" fmla="*/ 29980 w 1131769"/>
                <a:gd name="connsiteY35" fmla="*/ 2517104 h 2518511"/>
                <a:gd name="connsiteX36" fmla="*/ 1131769 w 1131769"/>
                <a:gd name="connsiteY36" fmla="*/ 2314905 h 2518511"/>
                <a:gd name="connsiteX37" fmla="*/ 1039192 w 1131769"/>
                <a:gd name="connsiteY37" fmla="*/ 1403313 h 2518511"/>
                <a:gd name="connsiteX38" fmla="*/ 864463 w 1131769"/>
                <a:gd name="connsiteY38" fmla="*/ 763556 h 2518511"/>
                <a:gd name="connsiteX0" fmla="*/ 864463 w 1145986"/>
                <a:gd name="connsiteY0" fmla="*/ 763556 h 2543762"/>
                <a:gd name="connsiteX1" fmla="*/ 752418 w 1145986"/>
                <a:gd name="connsiteY1" fmla="*/ 377665 h 2543762"/>
                <a:gd name="connsiteX2" fmla="*/ 751242 w 1145986"/>
                <a:gd name="connsiteY2" fmla="*/ 364344 h 2543762"/>
                <a:gd name="connsiteX3" fmla="*/ 751242 w 1145986"/>
                <a:gd name="connsiteY3" fmla="*/ 209204 h 2543762"/>
                <a:gd name="connsiteX4" fmla="*/ 752026 w 1145986"/>
                <a:gd name="connsiteY4" fmla="*/ 99117 h 2543762"/>
                <a:gd name="connsiteX5" fmla="*/ 754376 w 1145986"/>
                <a:gd name="connsiteY5" fmla="*/ 63075 h 2543762"/>
                <a:gd name="connsiteX6" fmla="*/ 750067 w 1145986"/>
                <a:gd name="connsiteY6" fmla="*/ 46620 h 2543762"/>
                <a:gd name="connsiteX7" fmla="*/ 715983 w 1145986"/>
                <a:gd name="connsiteY7" fmla="*/ 14104 h 2543762"/>
                <a:gd name="connsiteX8" fmla="*/ 706973 w 1145986"/>
                <a:gd name="connsiteY8" fmla="*/ 24290 h 2543762"/>
                <a:gd name="connsiteX9" fmla="*/ 701488 w 1145986"/>
                <a:gd name="connsiteY9" fmla="*/ 50930 h 2543762"/>
                <a:gd name="connsiteX10" fmla="*/ 666229 w 1145986"/>
                <a:gd name="connsiteY10" fmla="*/ 101860 h 2543762"/>
                <a:gd name="connsiteX11" fmla="*/ 532636 w 1145986"/>
                <a:gd name="connsiteY11" fmla="*/ 184523 h 2543762"/>
                <a:gd name="connsiteX12" fmla="*/ 523625 w 1145986"/>
                <a:gd name="connsiteY12" fmla="*/ 191183 h 2543762"/>
                <a:gd name="connsiteX13" fmla="*/ 504428 w 1145986"/>
                <a:gd name="connsiteY13" fmla="*/ 205678 h 2543762"/>
                <a:gd name="connsiteX14" fmla="*/ 470345 w 1145986"/>
                <a:gd name="connsiteY14" fmla="*/ 208812 h 2543762"/>
                <a:gd name="connsiteX15" fmla="*/ 464860 w 1145986"/>
                <a:gd name="connsiteY15" fmla="*/ 202152 h 2543762"/>
                <a:gd name="connsiteX16" fmla="*/ 437044 w 1145986"/>
                <a:gd name="connsiteY16" fmla="*/ 189224 h 2543762"/>
                <a:gd name="connsiteX17" fmla="*/ 416672 w 1145986"/>
                <a:gd name="connsiteY17" fmla="*/ 179822 h 2543762"/>
                <a:gd name="connsiteX18" fmla="*/ 353598 w 1145986"/>
                <a:gd name="connsiteY18" fmla="*/ 147697 h 2543762"/>
                <a:gd name="connsiteX19" fmla="*/ 350072 w 1145986"/>
                <a:gd name="connsiteY19" fmla="*/ 146130 h 2543762"/>
                <a:gd name="connsiteX20" fmla="*/ 338711 w 1145986"/>
                <a:gd name="connsiteY20" fmla="*/ 139469 h 2543762"/>
                <a:gd name="connsiteX21" fmla="*/ 187096 w 1145986"/>
                <a:gd name="connsiteY21" fmla="*/ 64250 h 2543762"/>
                <a:gd name="connsiteX22" fmla="*/ 131073 w 1145986"/>
                <a:gd name="connsiteY22" fmla="*/ 36435 h 2543762"/>
                <a:gd name="connsiteX23" fmla="*/ 116578 w 1145986"/>
                <a:gd name="connsiteY23" fmla="*/ 18021 h 2543762"/>
                <a:gd name="connsiteX24" fmla="*/ 108743 w 1145986"/>
                <a:gd name="connsiteY24" fmla="*/ 0 h 2543762"/>
                <a:gd name="connsiteX25" fmla="*/ 87587 w 1145986"/>
                <a:gd name="connsiteY25" fmla="*/ 24681 h 2543762"/>
                <a:gd name="connsiteX26" fmla="*/ 78576 w 1145986"/>
                <a:gd name="connsiteY26" fmla="*/ 81880 h 2543762"/>
                <a:gd name="connsiteX27" fmla="*/ 78576 w 1145986"/>
                <a:gd name="connsiteY27" fmla="*/ 103035 h 2543762"/>
                <a:gd name="connsiteX28" fmla="*/ 75834 w 1145986"/>
                <a:gd name="connsiteY28" fmla="*/ 121840 h 2543762"/>
                <a:gd name="connsiteX29" fmla="*/ 70741 w 1145986"/>
                <a:gd name="connsiteY29" fmla="*/ 167285 h 2543762"/>
                <a:gd name="connsiteX30" fmla="*/ 112269 w 1145986"/>
                <a:gd name="connsiteY30" fmla="*/ 363561 h 2543762"/>
                <a:gd name="connsiteX31" fmla="*/ 120104 w 1145986"/>
                <a:gd name="connsiteY31" fmla="*/ 408614 h 2543762"/>
                <a:gd name="connsiteX32" fmla="*/ 73484 w 1145986"/>
                <a:gd name="connsiteY32" fmla="*/ 680110 h 2543762"/>
                <a:gd name="connsiteX33" fmla="*/ 25688 w 1145986"/>
                <a:gd name="connsiteY33" fmla="*/ 958265 h 2543762"/>
                <a:gd name="connsiteX34" fmla="*/ 49 w 1145986"/>
                <a:gd name="connsiteY34" fmla="*/ 1282332 h 2543762"/>
                <a:gd name="connsiteX35" fmla="*/ 29980 w 1145986"/>
                <a:gd name="connsiteY35" fmla="*/ 2517104 h 2543762"/>
                <a:gd name="connsiteX36" fmla="*/ 1145986 w 1145986"/>
                <a:gd name="connsiteY36" fmla="*/ 2535262 h 2543762"/>
                <a:gd name="connsiteX37" fmla="*/ 1039192 w 1145986"/>
                <a:gd name="connsiteY37" fmla="*/ 1403313 h 2543762"/>
                <a:gd name="connsiteX38" fmla="*/ 864463 w 1145986"/>
                <a:gd name="connsiteY38" fmla="*/ 763556 h 2543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45986" h="2543762">
                  <a:moveTo>
                    <a:pt x="864463" y="763556"/>
                  </a:moveTo>
                  <a:cubicBezTo>
                    <a:pt x="828812" y="634664"/>
                    <a:pt x="795120" y="504597"/>
                    <a:pt x="752418" y="377665"/>
                  </a:cubicBezTo>
                  <a:cubicBezTo>
                    <a:pt x="750851" y="372963"/>
                    <a:pt x="751242" y="368654"/>
                    <a:pt x="751242" y="364344"/>
                  </a:cubicBezTo>
                  <a:lnTo>
                    <a:pt x="751242" y="209204"/>
                  </a:lnTo>
                  <a:cubicBezTo>
                    <a:pt x="751242" y="172378"/>
                    <a:pt x="751634" y="135944"/>
                    <a:pt x="752026" y="99117"/>
                  </a:cubicBezTo>
                  <a:cubicBezTo>
                    <a:pt x="757119" y="87364"/>
                    <a:pt x="753985" y="75220"/>
                    <a:pt x="754376" y="63075"/>
                  </a:cubicBezTo>
                  <a:cubicBezTo>
                    <a:pt x="754768" y="57198"/>
                    <a:pt x="753985" y="50930"/>
                    <a:pt x="750067" y="46620"/>
                  </a:cubicBezTo>
                  <a:cubicBezTo>
                    <a:pt x="739489" y="35259"/>
                    <a:pt x="729303" y="22723"/>
                    <a:pt x="715983" y="14104"/>
                  </a:cubicBezTo>
                  <a:cubicBezTo>
                    <a:pt x="709323" y="14104"/>
                    <a:pt x="707756" y="18805"/>
                    <a:pt x="706973" y="24290"/>
                  </a:cubicBezTo>
                  <a:cubicBezTo>
                    <a:pt x="706189" y="33300"/>
                    <a:pt x="702663" y="41919"/>
                    <a:pt x="701488" y="50930"/>
                  </a:cubicBezTo>
                  <a:cubicBezTo>
                    <a:pt x="698745" y="74044"/>
                    <a:pt x="690518" y="93633"/>
                    <a:pt x="666229" y="101860"/>
                  </a:cubicBezTo>
                  <a:lnTo>
                    <a:pt x="532636" y="184523"/>
                  </a:lnTo>
                  <a:cubicBezTo>
                    <a:pt x="529893" y="186873"/>
                    <a:pt x="526759" y="189224"/>
                    <a:pt x="523625" y="191183"/>
                  </a:cubicBezTo>
                  <a:cubicBezTo>
                    <a:pt x="518140" y="197059"/>
                    <a:pt x="508346" y="198235"/>
                    <a:pt x="504428" y="205678"/>
                  </a:cubicBezTo>
                  <a:cubicBezTo>
                    <a:pt x="493459" y="210771"/>
                    <a:pt x="482098" y="209596"/>
                    <a:pt x="470345" y="208812"/>
                  </a:cubicBezTo>
                  <a:cubicBezTo>
                    <a:pt x="472303" y="204895"/>
                    <a:pt x="467602" y="203328"/>
                    <a:pt x="464860" y="202152"/>
                  </a:cubicBezTo>
                  <a:cubicBezTo>
                    <a:pt x="455457" y="198235"/>
                    <a:pt x="446838" y="192750"/>
                    <a:pt x="437044" y="189224"/>
                  </a:cubicBezTo>
                  <a:cubicBezTo>
                    <a:pt x="429601" y="187265"/>
                    <a:pt x="422157" y="186090"/>
                    <a:pt x="416672" y="179822"/>
                  </a:cubicBezTo>
                  <a:cubicBezTo>
                    <a:pt x="396300" y="167677"/>
                    <a:pt x="374361" y="158666"/>
                    <a:pt x="353598" y="147697"/>
                  </a:cubicBezTo>
                  <a:cubicBezTo>
                    <a:pt x="352422" y="146913"/>
                    <a:pt x="351247" y="146521"/>
                    <a:pt x="350072" y="146130"/>
                  </a:cubicBezTo>
                  <a:cubicBezTo>
                    <a:pt x="346154" y="144563"/>
                    <a:pt x="342236" y="142212"/>
                    <a:pt x="338711" y="139469"/>
                  </a:cubicBezTo>
                  <a:lnTo>
                    <a:pt x="187096" y="64250"/>
                  </a:lnTo>
                  <a:cubicBezTo>
                    <a:pt x="167900" y="55631"/>
                    <a:pt x="150270" y="45053"/>
                    <a:pt x="131073" y="36435"/>
                  </a:cubicBezTo>
                  <a:cubicBezTo>
                    <a:pt x="122846" y="32517"/>
                    <a:pt x="118929" y="26640"/>
                    <a:pt x="116578" y="18021"/>
                  </a:cubicBezTo>
                  <a:cubicBezTo>
                    <a:pt x="115011" y="11753"/>
                    <a:pt x="115794" y="4309"/>
                    <a:pt x="108743" y="0"/>
                  </a:cubicBezTo>
                  <a:cubicBezTo>
                    <a:pt x="95814" y="3134"/>
                    <a:pt x="89546" y="12145"/>
                    <a:pt x="87587" y="24681"/>
                  </a:cubicBezTo>
                  <a:cubicBezTo>
                    <a:pt x="84453" y="43878"/>
                    <a:pt x="80927" y="62683"/>
                    <a:pt x="78576" y="81880"/>
                  </a:cubicBezTo>
                  <a:cubicBezTo>
                    <a:pt x="77793" y="88931"/>
                    <a:pt x="76618" y="95983"/>
                    <a:pt x="78576" y="103035"/>
                  </a:cubicBezTo>
                  <a:cubicBezTo>
                    <a:pt x="77793" y="109303"/>
                    <a:pt x="76226" y="115572"/>
                    <a:pt x="75834" y="121840"/>
                  </a:cubicBezTo>
                  <a:cubicBezTo>
                    <a:pt x="75051" y="137119"/>
                    <a:pt x="67607" y="152006"/>
                    <a:pt x="70741" y="167285"/>
                  </a:cubicBezTo>
                  <a:cubicBezTo>
                    <a:pt x="84453" y="232710"/>
                    <a:pt x="98948" y="298136"/>
                    <a:pt x="112269" y="363561"/>
                  </a:cubicBezTo>
                  <a:cubicBezTo>
                    <a:pt x="115403" y="378448"/>
                    <a:pt x="122455" y="393727"/>
                    <a:pt x="120104" y="408614"/>
                  </a:cubicBezTo>
                  <a:cubicBezTo>
                    <a:pt x="105217" y="499113"/>
                    <a:pt x="89154" y="589611"/>
                    <a:pt x="73484" y="680110"/>
                  </a:cubicBezTo>
                  <a:cubicBezTo>
                    <a:pt x="57421" y="772958"/>
                    <a:pt x="41750" y="865416"/>
                    <a:pt x="25688" y="958265"/>
                  </a:cubicBezTo>
                  <a:cubicBezTo>
                    <a:pt x="9625" y="1050330"/>
                    <a:pt x="1636" y="1055698"/>
                    <a:pt x="49" y="1282332"/>
                  </a:cubicBezTo>
                  <a:cubicBezTo>
                    <a:pt x="-1605" y="1518462"/>
                    <a:pt x="39383" y="2461082"/>
                    <a:pt x="29980" y="2517104"/>
                  </a:cubicBezTo>
                  <a:cubicBezTo>
                    <a:pt x="170066" y="2537267"/>
                    <a:pt x="924771" y="2554781"/>
                    <a:pt x="1145986" y="2535262"/>
                  </a:cubicBezTo>
                  <a:lnTo>
                    <a:pt x="1039192" y="1403313"/>
                  </a:lnTo>
                  <a:cubicBezTo>
                    <a:pt x="981602" y="1190583"/>
                    <a:pt x="923620" y="977070"/>
                    <a:pt x="864463" y="763556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A88BE74-F34D-4580-877C-B2BBF422C51C}"/>
                </a:ext>
              </a:extLst>
            </p:cNvPr>
            <p:cNvSpPr/>
            <p:nvPr/>
          </p:nvSpPr>
          <p:spPr>
            <a:xfrm>
              <a:off x="4801957" y="4049861"/>
              <a:ext cx="644636" cy="3105570"/>
            </a:xfrm>
            <a:custGeom>
              <a:avLst/>
              <a:gdLst>
                <a:gd name="connsiteX0" fmla="*/ 63719 w 368261"/>
                <a:gd name="connsiteY0" fmla="*/ 1189117 h 1190974"/>
                <a:gd name="connsiteX1" fmla="*/ 49615 w 368261"/>
                <a:gd name="connsiteY1" fmla="*/ 373064 h 1190974"/>
                <a:gd name="connsiteX2" fmla="*/ 55883 w 368261"/>
                <a:gd name="connsiteY2" fmla="*/ 340155 h 1190974"/>
                <a:gd name="connsiteX3" fmla="*/ 103287 w 368261"/>
                <a:gd name="connsiteY3" fmla="*/ 224975 h 1190974"/>
                <a:gd name="connsiteX4" fmla="*/ 1819 w 368261"/>
                <a:gd name="connsiteY4" fmla="*/ 97651 h 1190974"/>
                <a:gd name="connsiteX5" fmla="*/ 116999 w 368261"/>
                <a:gd name="connsiteY5" fmla="*/ 6369 h 1190974"/>
                <a:gd name="connsiteX6" fmla="*/ 151475 w 368261"/>
                <a:gd name="connsiteY6" fmla="*/ 2843 h 1190974"/>
                <a:gd name="connsiteX7" fmla="*/ 308574 w 368261"/>
                <a:gd name="connsiteY7" fmla="*/ 104311 h 1190974"/>
                <a:gd name="connsiteX8" fmla="*/ 229045 w 368261"/>
                <a:gd name="connsiteY8" fmla="*/ 224584 h 1190974"/>
                <a:gd name="connsiteX9" fmla="*/ 282717 w 368261"/>
                <a:gd name="connsiteY9" fmla="*/ 331536 h 1190974"/>
                <a:gd name="connsiteX10" fmla="*/ 298780 w 368261"/>
                <a:gd name="connsiteY10" fmla="*/ 378940 h 1190974"/>
                <a:gd name="connsiteX11" fmla="*/ 372040 w 368261"/>
                <a:gd name="connsiteY11" fmla="*/ 1190684 h 1190974"/>
                <a:gd name="connsiteX12" fmla="*/ 63719 w 368261"/>
                <a:gd name="connsiteY12" fmla="*/ 1189117 h 1190974"/>
                <a:gd name="connsiteX0" fmla="*/ 98537 w 372040"/>
                <a:gd name="connsiteY0" fmla="*/ 2129196 h 2129213"/>
                <a:gd name="connsiteX1" fmla="*/ 49615 w 372040"/>
                <a:gd name="connsiteY1" fmla="*/ 373064 h 2129213"/>
                <a:gd name="connsiteX2" fmla="*/ 55883 w 372040"/>
                <a:gd name="connsiteY2" fmla="*/ 340155 h 2129213"/>
                <a:gd name="connsiteX3" fmla="*/ 103287 w 372040"/>
                <a:gd name="connsiteY3" fmla="*/ 224975 h 2129213"/>
                <a:gd name="connsiteX4" fmla="*/ 1819 w 372040"/>
                <a:gd name="connsiteY4" fmla="*/ 97651 h 2129213"/>
                <a:gd name="connsiteX5" fmla="*/ 116999 w 372040"/>
                <a:gd name="connsiteY5" fmla="*/ 6369 h 2129213"/>
                <a:gd name="connsiteX6" fmla="*/ 151475 w 372040"/>
                <a:gd name="connsiteY6" fmla="*/ 2843 h 2129213"/>
                <a:gd name="connsiteX7" fmla="*/ 308574 w 372040"/>
                <a:gd name="connsiteY7" fmla="*/ 104311 h 2129213"/>
                <a:gd name="connsiteX8" fmla="*/ 229045 w 372040"/>
                <a:gd name="connsiteY8" fmla="*/ 224584 h 2129213"/>
                <a:gd name="connsiteX9" fmla="*/ 282717 w 372040"/>
                <a:gd name="connsiteY9" fmla="*/ 331536 h 2129213"/>
                <a:gd name="connsiteX10" fmla="*/ 298780 w 372040"/>
                <a:gd name="connsiteY10" fmla="*/ 378940 h 2129213"/>
                <a:gd name="connsiteX11" fmla="*/ 372040 w 372040"/>
                <a:gd name="connsiteY11" fmla="*/ 1190684 h 2129213"/>
                <a:gd name="connsiteX12" fmla="*/ 98537 w 372040"/>
                <a:gd name="connsiteY12" fmla="*/ 2129196 h 2129213"/>
                <a:gd name="connsiteX0" fmla="*/ 98537 w 460667"/>
                <a:gd name="connsiteY0" fmla="*/ 2129196 h 2130772"/>
                <a:gd name="connsiteX1" fmla="*/ 49615 w 460667"/>
                <a:gd name="connsiteY1" fmla="*/ 373064 h 2130772"/>
                <a:gd name="connsiteX2" fmla="*/ 55883 w 460667"/>
                <a:gd name="connsiteY2" fmla="*/ 340155 h 2130772"/>
                <a:gd name="connsiteX3" fmla="*/ 103287 w 460667"/>
                <a:gd name="connsiteY3" fmla="*/ 224975 h 2130772"/>
                <a:gd name="connsiteX4" fmla="*/ 1819 w 460667"/>
                <a:gd name="connsiteY4" fmla="*/ 97651 h 2130772"/>
                <a:gd name="connsiteX5" fmla="*/ 116999 w 460667"/>
                <a:gd name="connsiteY5" fmla="*/ 6369 h 2130772"/>
                <a:gd name="connsiteX6" fmla="*/ 151475 w 460667"/>
                <a:gd name="connsiteY6" fmla="*/ 2843 h 2130772"/>
                <a:gd name="connsiteX7" fmla="*/ 308574 w 460667"/>
                <a:gd name="connsiteY7" fmla="*/ 104311 h 2130772"/>
                <a:gd name="connsiteX8" fmla="*/ 229045 w 460667"/>
                <a:gd name="connsiteY8" fmla="*/ 224584 h 2130772"/>
                <a:gd name="connsiteX9" fmla="*/ 282717 w 460667"/>
                <a:gd name="connsiteY9" fmla="*/ 331536 h 2130772"/>
                <a:gd name="connsiteX10" fmla="*/ 298780 w 460667"/>
                <a:gd name="connsiteY10" fmla="*/ 378940 h 2130772"/>
                <a:gd name="connsiteX11" fmla="*/ 460667 w 460667"/>
                <a:gd name="connsiteY11" fmla="*/ 2121268 h 2130772"/>
                <a:gd name="connsiteX12" fmla="*/ 98537 w 460667"/>
                <a:gd name="connsiteY12" fmla="*/ 2129196 h 2130772"/>
                <a:gd name="connsiteX0" fmla="*/ 95371 w 460667"/>
                <a:gd name="connsiteY0" fmla="*/ 2126030 h 2128193"/>
                <a:gd name="connsiteX1" fmla="*/ 49615 w 460667"/>
                <a:gd name="connsiteY1" fmla="*/ 373064 h 2128193"/>
                <a:gd name="connsiteX2" fmla="*/ 55883 w 460667"/>
                <a:gd name="connsiteY2" fmla="*/ 340155 h 2128193"/>
                <a:gd name="connsiteX3" fmla="*/ 103287 w 460667"/>
                <a:gd name="connsiteY3" fmla="*/ 224975 h 2128193"/>
                <a:gd name="connsiteX4" fmla="*/ 1819 w 460667"/>
                <a:gd name="connsiteY4" fmla="*/ 97651 h 2128193"/>
                <a:gd name="connsiteX5" fmla="*/ 116999 w 460667"/>
                <a:gd name="connsiteY5" fmla="*/ 6369 h 2128193"/>
                <a:gd name="connsiteX6" fmla="*/ 151475 w 460667"/>
                <a:gd name="connsiteY6" fmla="*/ 2843 h 2128193"/>
                <a:gd name="connsiteX7" fmla="*/ 308574 w 460667"/>
                <a:gd name="connsiteY7" fmla="*/ 104311 h 2128193"/>
                <a:gd name="connsiteX8" fmla="*/ 229045 w 460667"/>
                <a:gd name="connsiteY8" fmla="*/ 224584 h 2128193"/>
                <a:gd name="connsiteX9" fmla="*/ 282717 w 460667"/>
                <a:gd name="connsiteY9" fmla="*/ 331536 h 2128193"/>
                <a:gd name="connsiteX10" fmla="*/ 298780 w 460667"/>
                <a:gd name="connsiteY10" fmla="*/ 378940 h 2128193"/>
                <a:gd name="connsiteX11" fmla="*/ 460667 w 460667"/>
                <a:gd name="connsiteY11" fmla="*/ 2121268 h 2128193"/>
                <a:gd name="connsiteX12" fmla="*/ 95371 w 460667"/>
                <a:gd name="connsiteY12" fmla="*/ 2126030 h 2128193"/>
                <a:gd name="connsiteX0" fmla="*/ 88263 w 460667"/>
                <a:gd name="connsiteY0" fmla="*/ 2310845 h 2310931"/>
                <a:gd name="connsiteX1" fmla="*/ 49615 w 460667"/>
                <a:gd name="connsiteY1" fmla="*/ 373064 h 2310931"/>
                <a:gd name="connsiteX2" fmla="*/ 55883 w 460667"/>
                <a:gd name="connsiteY2" fmla="*/ 340155 h 2310931"/>
                <a:gd name="connsiteX3" fmla="*/ 103287 w 460667"/>
                <a:gd name="connsiteY3" fmla="*/ 224975 h 2310931"/>
                <a:gd name="connsiteX4" fmla="*/ 1819 w 460667"/>
                <a:gd name="connsiteY4" fmla="*/ 97651 h 2310931"/>
                <a:gd name="connsiteX5" fmla="*/ 116999 w 460667"/>
                <a:gd name="connsiteY5" fmla="*/ 6369 h 2310931"/>
                <a:gd name="connsiteX6" fmla="*/ 151475 w 460667"/>
                <a:gd name="connsiteY6" fmla="*/ 2843 h 2310931"/>
                <a:gd name="connsiteX7" fmla="*/ 308574 w 460667"/>
                <a:gd name="connsiteY7" fmla="*/ 104311 h 2310931"/>
                <a:gd name="connsiteX8" fmla="*/ 229045 w 460667"/>
                <a:gd name="connsiteY8" fmla="*/ 224584 h 2310931"/>
                <a:gd name="connsiteX9" fmla="*/ 282717 w 460667"/>
                <a:gd name="connsiteY9" fmla="*/ 331536 h 2310931"/>
                <a:gd name="connsiteX10" fmla="*/ 298780 w 460667"/>
                <a:gd name="connsiteY10" fmla="*/ 378940 h 2310931"/>
                <a:gd name="connsiteX11" fmla="*/ 460667 w 460667"/>
                <a:gd name="connsiteY11" fmla="*/ 2121268 h 2310931"/>
                <a:gd name="connsiteX12" fmla="*/ 88263 w 460667"/>
                <a:gd name="connsiteY12" fmla="*/ 2310845 h 2310931"/>
                <a:gd name="connsiteX0" fmla="*/ 88263 w 481992"/>
                <a:gd name="connsiteY0" fmla="*/ 2310845 h 2322026"/>
                <a:gd name="connsiteX1" fmla="*/ 49615 w 481992"/>
                <a:gd name="connsiteY1" fmla="*/ 373064 h 2322026"/>
                <a:gd name="connsiteX2" fmla="*/ 55883 w 481992"/>
                <a:gd name="connsiteY2" fmla="*/ 340155 h 2322026"/>
                <a:gd name="connsiteX3" fmla="*/ 103287 w 481992"/>
                <a:gd name="connsiteY3" fmla="*/ 224975 h 2322026"/>
                <a:gd name="connsiteX4" fmla="*/ 1819 w 481992"/>
                <a:gd name="connsiteY4" fmla="*/ 97651 h 2322026"/>
                <a:gd name="connsiteX5" fmla="*/ 116999 w 481992"/>
                <a:gd name="connsiteY5" fmla="*/ 6369 h 2322026"/>
                <a:gd name="connsiteX6" fmla="*/ 151475 w 481992"/>
                <a:gd name="connsiteY6" fmla="*/ 2843 h 2322026"/>
                <a:gd name="connsiteX7" fmla="*/ 308574 w 481992"/>
                <a:gd name="connsiteY7" fmla="*/ 104311 h 2322026"/>
                <a:gd name="connsiteX8" fmla="*/ 229045 w 481992"/>
                <a:gd name="connsiteY8" fmla="*/ 224584 h 2322026"/>
                <a:gd name="connsiteX9" fmla="*/ 282717 w 481992"/>
                <a:gd name="connsiteY9" fmla="*/ 331536 h 2322026"/>
                <a:gd name="connsiteX10" fmla="*/ 298780 w 481992"/>
                <a:gd name="connsiteY10" fmla="*/ 378940 h 2322026"/>
                <a:gd name="connsiteX11" fmla="*/ 481992 w 481992"/>
                <a:gd name="connsiteY11" fmla="*/ 2320300 h 2322026"/>
                <a:gd name="connsiteX12" fmla="*/ 88263 w 481992"/>
                <a:gd name="connsiteY12" fmla="*/ 2310845 h 23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1992" h="2322026">
                  <a:moveTo>
                    <a:pt x="88263" y="2310845"/>
                  </a:moveTo>
                  <a:cubicBezTo>
                    <a:pt x="81603" y="2254038"/>
                    <a:pt x="54708" y="601073"/>
                    <a:pt x="49615" y="373064"/>
                  </a:cubicBezTo>
                  <a:cubicBezTo>
                    <a:pt x="49223" y="361702"/>
                    <a:pt x="51182" y="350733"/>
                    <a:pt x="55883" y="340155"/>
                  </a:cubicBezTo>
                  <a:cubicBezTo>
                    <a:pt x="71946" y="301762"/>
                    <a:pt x="87225" y="263369"/>
                    <a:pt x="103287" y="224975"/>
                  </a:cubicBezTo>
                  <a:cubicBezTo>
                    <a:pt x="122092" y="180705"/>
                    <a:pt x="-17377" y="132126"/>
                    <a:pt x="1819" y="97651"/>
                  </a:cubicBezTo>
                  <a:cubicBezTo>
                    <a:pt x="21800" y="62000"/>
                    <a:pt x="71162" y="3235"/>
                    <a:pt x="116999" y="6369"/>
                  </a:cubicBezTo>
                  <a:cubicBezTo>
                    <a:pt x="128752" y="7152"/>
                    <a:pt x="140505" y="8327"/>
                    <a:pt x="151475" y="2843"/>
                  </a:cubicBezTo>
                  <a:cubicBezTo>
                    <a:pt x="187909" y="-15179"/>
                    <a:pt x="343049" y="56515"/>
                    <a:pt x="308574" y="104311"/>
                  </a:cubicBezTo>
                  <a:cubicBezTo>
                    <a:pt x="285459" y="136436"/>
                    <a:pt x="231787" y="184231"/>
                    <a:pt x="229045" y="224584"/>
                  </a:cubicBezTo>
                  <a:cubicBezTo>
                    <a:pt x="226694" y="259059"/>
                    <a:pt x="263520" y="305680"/>
                    <a:pt x="282717" y="331536"/>
                  </a:cubicBezTo>
                  <a:cubicBezTo>
                    <a:pt x="299171" y="354259"/>
                    <a:pt x="292119" y="344073"/>
                    <a:pt x="298780" y="378940"/>
                  </a:cubicBezTo>
                  <a:cubicBezTo>
                    <a:pt x="312491" y="451025"/>
                    <a:pt x="477683" y="2268978"/>
                    <a:pt x="481992" y="2320300"/>
                  </a:cubicBezTo>
                  <a:cubicBezTo>
                    <a:pt x="421660" y="2326176"/>
                    <a:pt x="165833" y="2315546"/>
                    <a:pt x="88263" y="2310845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4BB353F-7FC9-4E49-8B12-F4DB8B9F0DE8}"/>
                </a:ext>
              </a:extLst>
            </p:cNvPr>
            <p:cNvSpPr/>
            <p:nvPr/>
          </p:nvSpPr>
          <p:spPr>
            <a:xfrm>
              <a:off x="4590789" y="1937479"/>
              <a:ext cx="818792" cy="263183"/>
            </a:xfrm>
            <a:custGeom>
              <a:avLst/>
              <a:gdLst>
                <a:gd name="connsiteX0" fmla="*/ 1230630 w 1333500"/>
                <a:gd name="connsiteY0" fmla="*/ 276508 h 428625"/>
                <a:gd name="connsiteX1" fmla="*/ 1150620 w 1333500"/>
                <a:gd name="connsiteY1" fmla="*/ 206975 h 428625"/>
                <a:gd name="connsiteX2" fmla="*/ 982028 w 1333500"/>
                <a:gd name="connsiteY2" fmla="*/ 91723 h 428625"/>
                <a:gd name="connsiteX3" fmla="*/ 752475 w 1333500"/>
                <a:gd name="connsiteY3" fmla="*/ 283 h 428625"/>
                <a:gd name="connsiteX4" fmla="*/ 647700 w 1333500"/>
                <a:gd name="connsiteY4" fmla="*/ 26000 h 428625"/>
                <a:gd name="connsiteX5" fmla="*/ 603885 w 1333500"/>
                <a:gd name="connsiteY5" fmla="*/ 46955 h 428625"/>
                <a:gd name="connsiteX6" fmla="*/ 436245 w 1333500"/>
                <a:gd name="connsiteY6" fmla="*/ 119345 h 428625"/>
                <a:gd name="connsiteX7" fmla="*/ 383858 w 1333500"/>
                <a:gd name="connsiteY7" fmla="*/ 133633 h 428625"/>
                <a:gd name="connsiteX8" fmla="*/ 304800 w 1333500"/>
                <a:gd name="connsiteY8" fmla="*/ 155540 h 428625"/>
                <a:gd name="connsiteX9" fmla="*/ 251460 w 1333500"/>
                <a:gd name="connsiteY9" fmla="*/ 172685 h 428625"/>
                <a:gd name="connsiteX10" fmla="*/ 131445 w 1333500"/>
                <a:gd name="connsiteY10" fmla="*/ 224120 h 428625"/>
                <a:gd name="connsiteX11" fmla="*/ 25718 w 1333500"/>
                <a:gd name="connsiteY11" fmla="*/ 301273 h 428625"/>
                <a:gd name="connsiteX12" fmla="*/ 0 w 1333500"/>
                <a:gd name="connsiteY12" fmla="*/ 328895 h 428625"/>
                <a:gd name="connsiteX13" fmla="*/ 24765 w 1333500"/>
                <a:gd name="connsiteY13" fmla="*/ 321275 h 428625"/>
                <a:gd name="connsiteX14" fmla="*/ 68580 w 1333500"/>
                <a:gd name="connsiteY14" fmla="*/ 309845 h 428625"/>
                <a:gd name="connsiteX15" fmla="*/ 93345 w 1333500"/>
                <a:gd name="connsiteY15" fmla="*/ 303178 h 428625"/>
                <a:gd name="connsiteX16" fmla="*/ 229553 w 1333500"/>
                <a:gd name="connsiteY16" fmla="*/ 291748 h 428625"/>
                <a:gd name="connsiteX17" fmla="*/ 270510 w 1333500"/>
                <a:gd name="connsiteY17" fmla="*/ 315560 h 428625"/>
                <a:gd name="connsiteX18" fmla="*/ 280988 w 1333500"/>
                <a:gd name="connsiteY18" fmla="*/ 329848 h 428625"/>
                <a:gd name="connsiteX19" fmla="*/ 285750 w 1333500"/>
                <a:gd name="connsiteY19" fmla="*/ 338420 h 428625"/>
                <a:gd name="connsiteX20" fmla="*/ 301943 w 1333500"/>
                <a:gd name="connsiteY20" fmla="*/ 356518 h 428625"/>
                <a:gd name="connsiteX21" fmla="*/ 322898 w 1333500"/>
                <a:gd name="connsiteY21" fmla="*/ 365090 h 428625"/>
                <a:gd name="connsiteX22" fmla="*/ 367665 w 1333500"/>
                <a:gd name="connsiteY22" fmla="*/ 359375 h 428625"/>
                <a:gd name="connsiteX23" fmla="*/ 371475 w 1333500"/>
                <a:gd name="connsiteY23" fmla="*/ 357470 h 428625"/>
                <a:gd name="connsiteX24" fmla="*/ 389573 w 1333500"/>
                <a:gd name="connsiteY24" fmla="*/ 356518 h 428625"/>
                <a:gd name="connsiteX25" fmla="*/ 397193 w 1333500"/>
                <a:gd name="connsiteY25" fmla="*/ 357470 h 428625"/>
                <a:gd name="connsiteX26" fmla="*/ 426720 w 1333500"/>
                <a:gd name="connsiteY26" fmla="*/ 352708 h 428625"/>
                <a:gd name="connsiteX27" fmla="*/ 456248 w 1333500"/>
                <a:gd name="connsiteY27" fmla="*/ 348898 h 428625"/>
                <a:gd name="connsiteX28" fmla="*/ 541973 w 1333500"/>
                <a:gd name="connsiteY28" fmla="*/ 350803 h 428625"/>
                <a:gd name="connsiteX29" fmla="*/ 674370 w 1333500"/>
                <a:gd name="connsiteY29" fmla="*/ 409858 h 428625"/>
                <a:gd name="connsiteX30" fmla="*/ 674370 w 1333500"/>
                <a:gd name="connsiteY30" fmla="*/ 416525 h 428625"/>
                <a:gd name="connsiteX31" fmla="*/ 701993 w 1333500"/>
                <a:gd name="connsiteY31" fmla="*/ 436528 h 428625"/>
                <a:gd name="connsiteX32" fmla="*/ 1025843 w 1333500"/>
                <a:gd name="connsiteY32" fmla="*/ 414620 h 428625"/>
                <a:gd name="connsiteX33" fmla="*/ 1026795 w 1333500"/>
                <a:gd name="connsiteY33" fmla="*/ 413668 h 428625"/>
                <a:gd name="connsiteX34" fmla="*/ 1044893 w 1333500"/>
                <a:gd name="connsiteY34" fmla="*/ 415573 h 428625"/>
                <a:gd name="connsiteX35" fmla="*/ 1095375 w 1333500"/>
                <a:gd name="connsiteY35" fmla="*/ 413668 h 428625"/>
                <a:gd name="connsiteX36" fmla="*/ 1098233 w 1333500"/>
                <a:gd name="connsiteY36" fmla="*/ 411763 h 428625"/>
                <a:gd name="connsiteX37" fmla="*/ 1220153 w 1333500"/>
                <a:gd name="connsiteY37" fmla="*/ 406048 h 428625"/>
                <a:gd name="connsiteX38" fmla="*/ 1234440 w 1333500"/>
                <a:gd name="connsiteY38" fmla="*/ 406048 h 428625"/>
                <a:gd name="connsiteX39" fmla="*/ 1300163 w 1333500"/>
                <a:gd name="connsiteY39" fmla="*/ 407000 h 428625"/>
                <a:gd name="connsiteX40" fmla="*/ 1338263 w 1333500"/>
                <a:gd name="connsiteY40" fmla="*/ 389855 h 428625"/>
                <a:gd name="connsiteX41" fmla="*/ 1230630 w 1333500"/>
                <a:gd name="connsiteY41" fmla="*/ 27650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33500" h="428625">
                  <a:moveTo>
                    <a:pt x="1230630" y="276508"/>
                  </a:moveTo>
                  <a:cubicBezTo>
                    <a:pt x="1210628" y="252695"/>
                    <a:pt x="1152525" y="212690"/>
                    <a:pt x="1150620" y="206975"/>
                  </a:cubicBezTo>
                  <a:cubicBezTo>
                    <a:pt x="1094423" y="168875"/>
                    <a:pt x="1039178" y="128870"/>
                    <a:pt x="982028" y="91723"/>
                  </a:cubicBezTo>
                  <a:cubicBezTo>
                    <a:pt x="927735" y="56480"/>
                    <a:pt x="766763" y="283"/>
                    <a:pt x="752475" y="283"/>
                  </a:cubicBezTo>
                  <a:cubicBezTo>
                    <a:pt x="714375" y="-1622"/>
                    <a:pt x="680085" y="5998"/>
                    <a:pt x="647700" y="26000"/>
                  </a:cubicBezTo>
                  <a:cubicBezTo>
                    <a:pt x="636270" y="34573"/>
                    <a:pt x="609600" y="43145"/>
                    <a:pt x="603885" y="46955"/>
                  </a:cubicBezTo>
                  <a:cubicBezTo>
                    <a:pt x="550545" y="76483"/>
                    <a:pt x="498158" y="107915"/>
                    <a:pt x="436245" y="119345"/>
                  </a:cubicBezTo>
                  <a:cubicBezTo>
                    <a:pt x="436245" y="119345"/>
                    <a:pt x="392430" y="128870"/>
                    <a:pt x="383858" y="133633"/>
                  </a:cubicBezTo>
                  <a:cubicBezTo>
                    <a:pt x="374333" y="140300"/>
                    <a:pt x="315278" y="150778"/>
                    <a:pt x="304800" y="155540"/>
                  </a:cubicBezTo>
                  <a:cubicBezTo>
                    <a:pt x="292418" y="162208"/>
                    <a:pt x="257175" y="171733"/>
                    <a:pt x="251460" y="172685"/>
                  </a:cubicBezTo>
                  <a:cubicBezTo>
                    <a:pt x="239078" y="175543"/>
                    <a:pt x="153353" y="200308"/>
                    <a:pt x="131445" y="224120"/>
                  </a:cubicBezTo>
                  <a:cubicBezTo>
                    <a:pt x="110490" y="241265"/>
                    <a:pt x="56198" y="268888"/>
                    <a:pt x="25718" y="301273"/>
                  </a:cubicBezTo>
                  <a:cubicBezTo>
                    <a:pt x="19050" y="307940"/>
                    <a:pt x="9525" y="312703"/>
                    <a:pt x="0" y="328895"/>
                  </a:cubicBezTo>
                  <a:cubicBezTo>
                    <a:pt x="6668" y="321275"/>
                    <a:pt x="20955" y="323180"/>
                    <a:pt x="24765" y="321275"/>
                  </a:cubicBezTo>
                  <a:cubicBezTo>
                    <a:pt x="39053" y="317465"/>
                    <a:pt x="53340" y="313655"/>
                    <a:pt x="68580" y="309845"/>
                  </a:cubicBezTo>
                  <a:cubicBezTo>
                    <a:pt x="76200" y="307940"/>
                    <a:pt x="84773" y="306035"/>
                    <a:pt x="93345" y="303178"/>
                  </a:cubicBezTo>
                  <a:cubicBezTo>
                    <a:pt x="143828" y="286985"/>
                    <a:pt x="183833" y="282223"/>
                    <a:pt x="229553" y="291748"/>
                  </a:cubicBezTo>
                  <a:cubicBezTo>
                    <a:pt x="249555" y="295558"/>
                    <a:pt x="260985" y="303178"/>
                    <a:pt x="270510" y="315560"/>
                  </a:cubicBezTo>
                  <a:cubicBezTo>
                    <a:pt x="275273" y="320323"/>
                    <a:pt x="278130" y="323180"/>
                    <a:pt x="280988" y="329848"/>
                  </a:cubicBezTo>
                  <a:cubicBezTo>
                    <a:pt x="281940" y="332705"/>
                    <a:pt x="284798" y="336515"/>
                    <a:pt x="285750" y="338420"/>
                  </a:cubicBezTo>
                  <a:cubicBezTo>
                    <a:pt x="291465" y="345088"/>
                    <a:pt x="296228" y="351755"/>
                    <a:pt x="301943" y="356518"/>
                  </a:cubicBezTo>
                  <a:cubicBezTo>
                    <a:pt x="308610" y="361280"/>
                    <a:pt x="315278" y="364138"/>
                    <a:pt x="322898" y="365090"/>
                  </a:cubicBezTo>
                  <a:cubicBezTo>
                    <a:pt x="333375" y="366043"/>
                    <a:pt x="345758" y="365090"/>
                    <a:pt x="367665" y="359375"/>
                  </a:cubicBezTo>
                  <a:cubicBezTo>
                    <a:pt x="368618" y="359375"/>
                    <a:pt x="371475" y="358423"/>
                    <a:pt x="371475" y="357470"/>
                  </a:cubicBezTo>
                  <a:cubicBezTo>
                    <a:pt x="374333" y="354613"/>
                    <a:pt x="382905" y="353660"/>
                    <a:pt x="389573" y="356518"/>
                  </a:cubicBezTo>
                  <a:cubicBezTo>
                    <a:pt x="392430" y="358423"/>
                    <a:pt x="394335" y="358423"/>
                    <a:pt x="397193" y="357470"/>
                  </a:cubicBezTo>
                  <a:cubicBezTo>
                    <a:pt x="397193" y="357470"/>
                    <a:pt x="421005" y="356518"/>
                    <a:pt x="426720" y="352708"/>
                  </a:cubicBezTo>
                  <a:cubicBezTo>
                    <a:pt x="436245" y="345088"/>
                    <a:pt x="446723" y="347945"/>
                    <a:pt x="456248" y="348898"/>
                  </a:cubicBezTo>
                  <a:cubicBezTo>
                    <a:pt x="484823" y="349850"/>
                    <a:pt x="513398" y="350803"/>
                    <a:pt x="541973" y="350803"/>
                  </a:cubicBezTo>
                  <a:cubicBezTo>
                    <a:pt x="592455" y="355565"/>
                    <a:pt x="640080" y="368900"/>
                    <a:pt x="674370" y="409858"/>
                  </a:cubicBezTo>
                  <a:cubicBezTo>
                    <a:pt x="674370" y="412715"/>
                    <a:pt x="674370" y="414620"/>
                    <a:pt x="674370" y="416525"/>
                  </a:cubicBezTo>
                  <a:cubicBezTo>
                    <a:pt x="674370" y="431765"/>
                    <a:pt x="681990" y="437480"/>
                    <a:pt x="701993" y="436528"/>
                  </a:cubicBezTo>
                  <a:cubicBezTo>
                    <a:pt x="809625" y="427955"/>
                    <a:pt x="918210" y="422240"/>
                    <a:pt x="1025843" y="414620"/>
                  </a:cubicBezTo>
                  <a:cubicBezTo>
                    <a:pt x="1025843" y="414620"/>
                    <a:pt x="1026795" y="413668"/>
                    <a:pt x="1026795" y="413668"/>
                  </a:cubicBezTo>
                  <a:cubicBezTo>
                    <a:pt x="1032510" y="414620"/>
                    <a:pt x="1039178" y="414620"/>
                    <a:pt x="1044893" y="415573"/>
                  </a:cubicBezTo>
                  <a:cubicBezTo>
                    <a:pt x="1062038" y="414620"/>
                    <a:pt x="1078230" y="414620"/>
                    <a:pt x="1095375" y="413668"/>
                  </a:cubicBezTo>
                  <a:cubicBezTo>
                    <a:pt x="1096328" y="413668"/>
                    <a:pt x="1098233" y="412715"/>
                    <a:pt x="1098233" y="411763"/>
                  </a:cubicBezTo>
                  <a:cubicBezTo>
                    <a:pt x="1139190" y="408905"/>
                    <a:pt x="1180148" y="407000"/>
                    <a:pt x="1220153" y="406048"/>
                  </a:cubicBezTo>
                  <a:cubicBezTo>
                    <a:pt x="1224915" y="406048"/>
                    <a:pt x="1229678" y="405095"/>
                    <a:pt x="1234440" y="406048"/>
                  </a:cubicBezTo>
                  <a:cubicBezTo>
                    <a:pt x="1256348" y="406048"/>
                    <a:pt x="1278255" y="406048"/>
                    <a:pt x="1300163" y="407000"/>
                  </a:cubicBezTo>
                  <a:cubicBezTo>
                    <a:pt x="1316355" y="409858"/>
                    <a:pt x="1329690" y="406048"/>
                    <a:pt x="1338263" y="389855"/>
                  </a:cubicBezTo>
                  <a:cubicBezTo>
                    <a:pt x="1303973" y="350803"/>
                    <a:pt x="1272540" y="309845"/>
                    <a:pt x="1230630" y="27650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Graphic 124">
              <a:extLst>
                <a:ext uri="{FF2B5EF4-FFF2-40B4-BE49-F238E27FC236}">
                  <a16:creationId xmlns:a16="http://schemas.microsoft.com/office/drawing/2014/main" id="{CDA60429-8E45-491D-A72C-C6C59345D90F}"/>
                </a:ext>
              </a:extLst>
            </p:cNvPr>
            <p:cNvSpPr/>
            <p:nvPr/>
          </p:nvSpPr>
          <p:spPr>
            <a:xfrm>
              <a:off x="4101477" y="2612266"/>
              <a:ext cx="294726" cy="285062"/>
            </a:xfrm>
            <a:custGeom>
              <a:avLst/>
              <a:gdLst>
                <a:gd name="connsiteX0" fmla="*/ 113220 w 333642"/>
                <a:gd name="connsiteY0" fmla="*/ 0 h 322703"/>
                <a:gd name="connsiteX1" fmla="*/ 230815 w 333642"/>
                <a:gd name="connsiteY1" fmla="*/ 145490 h 322703"/>
                <a:gd name="connsiteX2" fmla="*/ 333642 w 333642"/>
                <a:gd name="connsiteY2" fmla="*/ 191434 h 322703"/>
                <a:gd name="connsiteX3" fmla="*/ 48132 w 333642"/>
                <a:gd name="connsiteY3" fmla="*/ 305747 h 322703"/>
                <a:gd name="connsiteX4" fmla="*/ 0 w 333642"/>
                <a:gd name="connsiteY4" fmla="*/ 322703 h 322703"/>
                <a:gd name="connsiteX5" fmla="*/ 31176 w 333642"/>
                <a:gd name="connsiteY5" fmla="*/ 234643 h 322703"/>
                <a:gd name="connsiteX6" fmla="*/ 113220 w 333642"/>
                <a:gd name="connsiteY6" fmla="*/ 0 h 32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642" h="322703">
                  <a:moveTo>
                    <a:pt x="113220" y="0"/>
                  </a:moveTo>
                  <a:cubicBezTo>
                    <a:pt x="144943" y="57977"/>
                    <a:pt x="177760" y="98452"/>
                    <a:pt x="230815" y="145490"/>
                  </a:cubicBezTo>
                  <a:cubicBezTo>
                    <a:pt x="262538" y="166821"/>
                    <a:pt x="294261" y="180495"/>
                    <a:pt x="333642" y="191434"/>
                  </a:cubicBezTo>
                  <a:cubicBezTo>
                    <a:pt x="309029" y="201279"/>
                    <a:pt x="135098" y="270742"/>
                    <a:pt x="48132" y="305747"/>
                  </a:cubicBezTo>
                  <a:cubicBezTo>
                    <a:pt x="35005" y="310670"/>
                    <a:pt x="16409" y="317233"/>
                    <a:pt x="0" y="322703"/>
                  </a:cubicBezTo>
                  <a:cubicBezTo>
                    <a:pt x="12580" y="288792"/>
                    <a:pt x="19690" y="265820"/>
                    <a:pt x="31176" y="234643"/>
                  </a:cubicBezTo>
                  <a:cubicBezTo>
                    <a:pt x="57430" y="160258"/>
                    <a:pt x="104468" y="28989"/>
                    <a:pt x="113220" y="0"/>
                  </a:cubicBezTo>
                  <a:close/>
                </a:path>
              </a:pathLst>
            </a:custGeom>
            <a:solidFill>
              <a:srgbClr val="F9A687"/>
            </a:solidFill>
            <a:ln w="4506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879216" y="4797832"/>
            <a:ext cx="264784" cy="3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284" name="Google Shape;284;p66"/>
          <p:cNvSpPr txBox="1"/>
          <p:nvPr/>
        </p:nvSpPr>
        <p:spPr>
          <a:xfrm>
            <a:off x="4767750" y="1532872"/>
            <a:ext cx="337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About the Dataset</a:t>
            </a:r>
            <a:endParaRPr sz="1500" b="1" i="0" u="none" strike="noStrike" cap="none" dirty="0">
              <a:solidFill>
                <a:srgbClr val="F0663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5" name="Google Shape;285;p66"/>
          <p:cNvSpPr txBox="1"/>
          <p:nvPr/>
        </p:nvSpPr>
        <p:spPr>
          <a:xfrm>
            <a:off x="162330" y="143938"/>
            <a:ext cx="4043036" cy="54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Data Set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286" name="Google Shape;286;p66"/>
          <p:cNvSpPr txBox="1"/>
          <p:nvPr/>
        </p:nvSpPr>
        <p:spPr>
          <a:xfrm>
            <a:off x="4767750" y="1863588"/>
            <a:ext cx="3704700" cy="2380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The dataset provides the following information regarding their customers. For the sake of brevity they will be grouped into 4 categories:</a:t>
            </a:r>
          </a:p>
          <a:p>
            <a:pPr marL="171450" marR="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Tx/>
              <a:buChar char="-"/>
            </a:pPr>
            <a:r>
              <a:rPr lang="en-US" sz="1000" b="1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Demographics: 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gender, age range, whether a customer has a partner or any dependents.</a:t>
            </a:r>
          </a:p>
          <a:p>
            <a:pPr marL="171450" marR="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Tx/>
              <a:buChar char="-"/>
            </a:pPr>
            <a:r>
              <a:rPr lang="en-US" sz="1000" b="1" i="0" u="none" strike="noStrike" cap="none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Account </a:t>
            </a:r>
            <a:r>
              <a:rPr lang="en-US" sz="1000" b="1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information: 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tenure, contract type, payment method, paperless billing, monthly and total charges.</a:t>
            </a:r>
          </a:p>
          <a:p>
            <a:pPr marL="171450" marR="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Tx/>
              <a:buChar char="-"/>
            </a:pPr>
            <a:r>
              <a:rPr lang="en-US" sz="1000" b="1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Service type: 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services the customers have signed up for such as phone, internet, online security, streaming, etc.</a:t>
            </a:r>
          </a:p>
          <a:p>
            <a:pPr marL="171450" marR="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Tx/>
              <a:buChar char="-"/>
            </a:pPr>
            <a:r>
              <a:rPr lang="en-US" sz="1000" b="1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Customer churn: </a:t>
            </a:r>
            <a:r>
              <a:rPr lang="en-US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whether or not a customer chooses to stay with the company.</a:t>
            </a:r>
            <a:endParaRPr lang="en-US" sz="1000" b="1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marR="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Tx/>
              <a:buChar char="-"/>
            </a:pPr>
            <a:endParaRPr sz="1000" b="1" i="0" u="none" strike="noStrike" cap="none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E9AC184-4EBF-E043-7EF8-A1764839D08C}"/>
              </a:ext>
            </a:extLst>
          </p:cNvPr>
          <p:cNvGrpSpPr/>
          <p:nvPr/>
        </p:nvGrpSpPr>
        <p:grpSpPr>
          <a:xfrm>
            <a:off x="1249973" y="2302080"/>
            <a:ext cx="2062760" cy="1143160"/>
            <a:chOff x="773154" y="3138879"/>
            <a:chExt cx="2862742" cy="158650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D3BFE2F-B7E4-9D5F-D1E4-0F91D36906FA}"/>
                </a:ext>
              </a:extLst>
            </p:cNvPr>
            <p:cNvGrpSpPr/>
            <p:nvPr userDrawn="1"/>
          </p:nvGrpSpPr>
          <p:grpSpPr>
            <a:xfrm>
              <a:off x="945641" y="3138879"/>
              <a:ext cx="2513902" cy="1391026"/>
              <a:chOff x="1618104" y="4774278"/>
              <a:chExt cx="2513902" cy="139102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922D65F-A3F1-607E-CF4B-7766E9930017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62468B8E-45D5-8743-BAF5-9744CB73F071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7A004DD4-18E7-709B-FD6E-4184EFB0F57F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9" name="Rounded Rectangle 3">
                    <a:extLst>
                      <a:ext uri="{FF2B5EF4-FFF2-40B4-BE49-F238E27FC236}">
                        <a16:creationId xmlns:a16="http://schemas.microsoft.com/office/drawing/2014/main" id="{7F6CF23D-B562-AED8-4EA8-50B5D0B0B7D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741CB112-4A39-A09E-7A6A-7842744CF03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1" name="Trapezoid 10">
                    <a:extLst>
                      <a:ext uri="{FF2B5EF4-FFF2-40B4-BE49-F238E27FC236}">
                        <a16:creationId xmlns:a16="http://schemas.microsoft.com/office/drawing/2014/main" id="{3E4D0C73-6974-E00C-0C00-C954775045C9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A5DC655A-D499-82FC-0B5E-D49DFFEF7D19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DBFB03B-32CE-2979-7AA6-C08A05806C47}"/>
                </a:ext>
              </a:extLst>
            </p:cNvPr>
            <p:cNvSpPr/>
            <p:nvPr userDrawn="1"/>
          </p:nvSpPr>
          <p:spPr>
            <a:xfrm>
              <a:off x="773154" y="4321560"/>
              <a:ext cx="2862742" cy="403821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2" name="그룹 6">
            <a:extLst>
              <a:ext uri="{FF2B5EF4-FFF2-40B4-BE49-F238E27FC236}">
                <a16:creationId xmlns:a16="http://schemas.microsoft.com/office/drawing/2014/main" id="{8D323D52-F330-016E-1757-885A3ED934AC}"/>
              </a:ext>
            </a:extLst>
          </p:cNvPr>
          <p:cNvGrpSpPr/>
          <p:nvPr/>
        </p:nvGrpSpPr>
        <p:grpSpPr>
          <a:xfrm>
            <a:off x="269178" y="763417"/>
            <a:ext cx="3676794" cy="3836980"/>
            <a:chOff x="725929" y="1905852"/>
            <a:chExt cx="3473716" cy="3625055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490C5CA-CB8B-3DDA-9CAF-2F0C218768C5}"/>
                </a:ext>
              </a:extLst>
            </p:cNvPr>
            <p:cNvSpPr/>
            <p:nvPr/>
          </p:nvSpPr>
          <p:spPr>
            <a:xfrm>
              <a:off x="978961" y="2310223"/>
              <a:ext cx="3220684" cy="3220684"/>
            </a:xfrm>
            <a:prstGeom prst="ellipse">
              <a:avLst/>
            </a:prstGeom>
            <a:noFill/>
            <a:ln w="635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5E0D240-DC39-043C-E6B9-B929482E366B}"/>
                </a:ext>
              </a:extLst>
            </p:cNvPr>
            <p:cNvSpPr/>
            <p:nvPr/>
          </p:nvSpPr>
          <p:spPr>
            <a:xfrm>
              <a:off x="1996964" y="1905852"/>
              <a:ext cx="916426" cy="916426"/>
            </a:xfrm>
            <a:prstGeom prst="ellipse">
              <a:avLst/>
            </a:prstGeom>
            <a:solidFill>
              <a:schemeClr val="accent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E0BDE1B-4F90-1866-0429-5E566F9F2055}"/>
                </a:ext>
              </a:extLst>
            </p:cNvPr>
            <p:cNvSpPr/>
            <p:nvPr/>
          </p:nvSpPr>
          <p:spPr>
            <a:xfrm>
              <a:off x="725929" y="3846862"/>
              <a:ext cx="916426" cy="916426"/>
            </a:xfrm>
            <a:prstGeom prst="ellipse">
              <a:avLst/>
            </a:prstGeom>
            <a:solidFill>
              <a:schemeClr val="accent4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4F0A63-0782-2DE9-9721-9A4CF140B1D3}"/>
                </a:ext>
              </a:extLst>
            </p:cNvPr>
            <p:cNvSpPr/>
            <p:nvPr/>
          </p:nvSpPr>
          <p:spPr>
            <a:xfrm>
              <a:off x="849789" y="2592314"/>
              <a:ext cx="916426" cy="916426"/>
            </a:xfrm>
            <a:prstGeom prst="ellipse">
              <a:avLst/>
            </a:prstGeom>
            <a:solidFill>
              <a:schemeClr val="accent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476B8CC-6A62-B7BD-47CA-9DAD00A6F173}"/>
              </a:ext>
            </a:extLst>
          </p:cNvPr>
          <p:cNvSpPr txBox="1"/>
          <p:nvPr/>
        </p:nvSpPr>
        <p:spPr>
          <a:xfrm>
            <a:off x="3669894" y="1115007"/>
            <a:ext cx="12769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98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303E37-4EE4-6A22-E27E-71ECEBB2B1A0}"/>
              </a:ext>
            </a:extLst>
          </p:cNvPr>
          <p:cNvSpPr txBox="1"/>
          <p:nvPr/>
        </p:nvSpPr>
        <p:spPr>
          <a:xfrm>
            <a:off x="1567697" y="2608875"/>
            <a:ext cx="1424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Kaggle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48266776-7F07-C8BD-517F-448418AFB6C9}"/>
              </a:ext>
            </a:extLst>
          </p:cNvPr>
          <p:cNvSpPr>
            <a:spLocks noChangeAspect="1"/>
          </p:cNvSpPr>
          <p:nvPr/>
        </p:nvSpPr>
        <p:spPr>
          <a:xfrm>
            <a:off x="503588" y="3071483"/>
            <a:ext cx="465875" cy="456537"/>
          </a:xfrm>
          <a:custGeom>
            <a:avLst/>
            <a:gdLst/>
            <a:ahLst/>
            <a:cxnLst/>
            <a:rect l="l" t="t" r="r" b="b"/>
            <a:pathLst>
              <a:path w="4031759" h="3929141">
                <a:moveTo>
                  <a:pt x="1956666" y="145009"/>
                </a:moveTo>
                <a:cubicBezTo>
                  <a:pt x="1448910" y="156566"/>
                  <a:pt x="994209" y="377605"/>
                  <a:pt x="675657" y="725567"/>
                </a:cubicBezTo>
                <a:cubicBezTo>
                  <a:pt x="838636" y="691462"/>
                  <a:pt x="930272" y="678630"/>
                  <a:pt x="1130990" y="749212"/>
                </a:cubicBezTo>
                <a:cubicBezTo>
                  <a:pt x="1312960" y="542221"/>
                  <a:pt x="1441876" y="532452"/>
                  <a:pt x="1690112" y="514558"/>
                </a:cubicBezTo>
                <a:cubicBezTo>
                  <a:pt x="1397420" y="697765"/>
                  <a:pt x="1474522" y="783699"/>
                  <a:pt x="1397119" y="915628"/>
                </a:cubicBezTo>
                <a:cubicBezTo>
                  <a:pt x="1459337" y="996280"/>
                  <a:pt x="1476626" y="1050502"/>
                  <a:pt x="1562629" y="1088868"/>
                </a:cubicBezTo>
                <a:cubicBezTo>
                  <a:pt x="1720406" y="1082254"/>
                  <a:pt x="1835898" y="1088856"/>
                  <a:pt x="1940820" y="1092814"/>
                </a:cubicBezTo>
                <a:cubicBezTo>
                  <a:pt x="2051291" y="1292863"/>
                  <a:pt x="1646421" y="1389843"/>
                  <a:pt x="1574541" y="1547607"/>
                </a:cubicBezTo>
                <a:cubicBezTo>
                  <a:pt x="1575054" y="1641748"/>
                  <a:pt x="1601994" y="1743816"/>
                  <a:pt x="1576079" y="1830029"/>
                </a:cubicBezTo>
                <a:cubicBezTo>
                  <a:pt x="1507393" y="1809781"/>
                  <a:pt x="1467778" y="1765746"/>
                  <a:pt x="1407021" y="1761357"/>
                </a:cubicBezTo>
                <a:cubicBezTo>
                  <a:pt x="1342516" y="1757003"/>
                  <a:pt x="1256871" y="1850434"/>
                  <a:pt x="1261077" y="1912152"/>
                </a:cubicBezTo>
                <a:cubicBezTo>
                  <a:pt x="1289326" y="2136754"/>
                  <a:pt x="1521839" y="2386978"/>
                  <a:pt x="2031072" y="2162860"/>
                </a:cubicBezTo>
                <a:cubicBezTo>
                  <a:pt x="2177108" y="2104114"/>
                  <a:pt x="2397140" y="2233006"/>
                  <a:pt x="2418966" y="2269400"/>
                </a:cubicBezTo>
                <a:cubicBezTo>
                  <a:pt x="2480197" y="2339190"/>
                  <a:pt x="2456861" y="2438052"/>
                  <a:pt x="2306669" y="2415345"/>
                </a:cubicBezTo>
                <a:cubicBezTo>
                  <a:pt x="2077246" y="2562342"/>
                  <a:pt x="1853109" y="2709336"/>
                  <a:pt x="1491551" y="2666054"/>
                </a:cubicBezTo>
                <a:cubicBezTo>
                  <a:pt x="1886929" y="2983490"/>
                  <a:pt x="2311377" y="3078931"/>
                  <a:pt x="2714680" y="2809670"/>
                </a:cubicBezTo>
                <a:lnTo>
                  <a:pt x="3043687" y="2417749"/>
                </a:lnTo>
                <a:cubicBezTo>
                  <a:pt x="3022321" y="2531639"/>
                  <a:pt x="3030025" y="2621743"/>
                  <a:pt x="2969018" y="2740919"/>
                </a:cubicBezTo>
                <a:cubicBezTo>
                  <a:pt x="3226656" y="2526986"/>
                  <a:pt x="3214730" y="2212628"/>
                  <a:pt x="3192234" y="1842769"/>
                </a:cubicBezTo>
                <a:cubicBezTo>
                  <a:pt x="3271425" y="1879531"/>
                  <a:pt x="3305689" y="1974435"/>
                  <a:pt x="3332025" y="2037625"/>
                </a:cubicBezTo>
                <a:cubicBezTo>
                  <a:pt x="3405062" y="1873155"/>
                  <a:pt x="3417317" y="1587116"/>
                  <a:pt x="3355574" y="1229725"/>
                </a:cubicBezTo>
                <a:cubicBezTo>
                  <a:pt x="3449071" y="1291152"/>
                  <a:pt x="3468569" y="1342010"/>
                  <a:pt x="3543566" y="1421937"/>
                </a:cubicBezTo>
                <a:cubicBezTo>
                  <a:pt x="3504280" y="1328835"/>
                  <a:pt x="3375138" y="765319"/>
                  <a:pt x="2651373" y="577078"/>
                </a:cubicBezTo>
                <a:cubicBezTo>
                  <a:pt x="2777516" y="510285"/>
                  <a:pt x="2893089" y="520134"/>
                  <a:pt x="3048302" y="522054"/>
                </a:cubicBezTo>
                <a:cubicBezTo>
                  <a:pt x="2957501" y="438695"/>
                  <a:pt x="2713419" y="371189"/>
                  <a:pt x="2501051" y="322186"/>
                </a:cubicBezTo>
                <a:cubicBezTo>
                  <a:pt x="2519551" y="302522"/>
                  <a:pt x="2610006" y="292540"/>
                  <a:pt x="2735028" y="304395"/>
                </a:cubicBezTo>
                <a:cubicBezTo>
                  <a:pt x="2498403" y="195541"/>
                  <a:pt x="2234020" y="138696"/>
                  <a:pt x="1956666" y="145009"/>
                </a:cubicBezTo>
                <a:close/>
                <a:moveTo>
                  <a:pt x="1953378" y="513"/>
                </a:moveTo>
                <a:cubicBezTo>
                  <a:pt x="2430345" y="-10344"/>
                  <a:pt x="2871806" y="151699"/>
                  <a:pt x="3216045" y="431063"/>
                </a:cubicBezTo>
                <a:cubicBezTo>
                  <a:pt x="3432304" y="528010"/>
                  <a:pt x="3636925" y="690362"/>
                  <a:pt x="3731989" y="947579"/>
                </a:cubicBezTo>
                <a:cubicBezTo>
                  <a:pt x="3733831" y="849613"/>
                  <a:pt x="3701316" y="767503"/>
                  <a:pt x="3674088" y="653679"/>
                </a:cubicBezTo>
                <a:cubicBezTo>
                  <a:pt x="3850812" y="724507"/>
                  <a:pt x="3942967" y="1376747"/>
                  <a:pt x="3984909" y="1695997"/>
                </a:cubicBezTo>
                <a:cubicBezTo>
                  <a:pt x="3997453" y="1633254"/>
                  <a:pt x="3994139" y="1567869"/>
                  <a:pt x="4022540" y="1507769"/>
                </a:cubicBezTo>
                <a:cubicBezTo>
                  <a:pt x="4047804" y="1711880"/>
                  <a:pt x="4014506" y="1948907"/>
                  <a:pt x="4001712" y="2067049"/>
                </a:cubicBezTo>
                <a:cubicBezTo>
                  <a:pt x="3782782" y="3448437"/>
                  <a:pt x="2865752" y="3911305"/>
                  <a:pt x="2011269" y="3929141"/>
                </a:cubicBezTo>
                <a:cubicBezTo>
                  <a:pt x="1245456" y="3913521"/>
                  <a:pt x="215211" y="3474110"/>
                  <a:pt x="40274" y="2155562"/>
                </a:cubicBezTo>
                <a:cubicBezTo>
                  <a:pt x="11872" y="2197769"/>
                  <a:pt x="23115" y="2181833"/>
                  <a:pt x="0" y="2213468"/>
                </a:cubicBezTo>
                <a:cubicBezTo>
                  <a:pt x="23404" y="2013445"/>
                  <a:pt x="12452" y="1816066"/>
                  <a:pt x="70212" y="1613400"/>
                </a:cubicBezTo>
                <a:lnTo>
                  <a:pt x="6153" y="1686293"/>
                </a:lnTo>
                <a:cubicBezTo>
                  <a:pt x="23312" y="1424342"/>
                  <a:pt x="92221" y="1287629"/>
                  <a:pt x="228699" y="1089736"/>
                </a:cubicBezTo>
                <a:cubicBezTo>
                  <a:pt x="233249" y="885019"/>
                  <a:pt x="198392" y="554398"/>
                  <a:pt x="441777" y="363329"/>
                </a:cubicBezTo>
                <a:cubicBezTo>
                  <a:pt x="468757" y="533418"/>
                  <a:pt x="510255" y="606505"/>
                  <a:pt x="552524" y="646772"/>
                </a:cubicBezTo>
                <a:cubicBezTo>
                  <a:pt x="897222" y="259834"/>
                  <a:pt x="1395676" y="13208"/>
                  <a:pt x="1953378" y="5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8" name="Donut 6">
            <a:extLst>
              <a:ext uri="{FF2B5EF4-FFF2-40B4-BE49-F238E27FC236}">
                <a16:creationId xmlns:a16="http://schemas.microsoft.com/office/drawing/2014/main" id="{F96009DD-1DF5-4A2E-2594-2D4EAE07E677}"/>
              </a:ext>
            </a:extLst>
          </p:cNvPr>
          <p:cNvSpPr>
            <a:spLocks noChangeAspect="1"/>
          </p:cNvSpPr>
          <p:nvPr/>
        </p:nvSpPr>
        <p:spPr>
          <a:xfrm>
            <a:off x="1867956" y="1033359"/>
            <a:ext cx="463126" cy="463126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FF820E4B-B58B-4752-8864-101DAAE2170E}"/>
              </a:ext>
            </a:extLst>
          </p:cNvPr>
          <p:cNvSpPr/>
          <p:nvPr/>
        </p:nvSpPr>
        <p:spPr>
          <a:xfrm>
            <a:off x="613648" y="1731045"/>
            <a:ext cx="521243" cy="48793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513231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71"/>
          <p:cNvSpPr txBox="1">
            <a:spLocks noGrp="1"/>
          </p:cNvSpPr>
          <p:nvPr>
            <p:ph type="sldNum" idx="12"/>
          </p:nvPr>
        </p:nvSpPr>
        <p:spPr>
          <a:xfrm>
            <a:off x="8877008" y="4756296"/>
            <a:ext cx="26699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grpSp>
        <p:nvGrpSpPr>
          <p:cNvPr id="723" name="Group 722">
            <a:extLst>
              <a:ext uri="{FF2B5EF4-FFF2-40B4-BE49-F238E27FC236}">
                <a16:creationId xmlns:a16="http://schemas.microsoft.com/office/drawing/2014/main" id="{7EE52BA0-5516-08A6-C1D8-46BF7EE745A6}"/>
              </a:ext>
            </a:extLst>
          </p:cNvPr>
          <p:cNvGrpSpPr/>
          <p:nvPr/>
        </p:nvGrpSpPr>
        <p:grpSpPr>
          <a:xfrm>
            <a:off x="603795" y="1063033"/>
            <a:ext cx="8108756" cy="3860799"/>
            <a:chOff x="603795" y="1063033"/>
            <a:chExt cx="8108756" cy="3860799"/>
          </a:xfrm>
        </p:grpSpPr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BF14042A-4156-0D15-9D0F-876B348F98B5}"/>
                </a:ext>
              </a:extLst>
            </p:cNvPr>
            <p:cNvGrpSpPr/>
            <p:nvPr/>
          </p:nvGrpSpPr>
          <p:grpSpPr>
            <a:xfrm>
              <a:off x="1596709" y="1797815"/>
              <a:ext cx="7025063" cy="1816297"/>
              <a:chOff x="1291353" y="1755670"/>
              <a:chExt cx="7025063" cy="1816297"/>
            </a:xfrm>
          </p:grpSpPr>
          <p:sp>
            <p:nvSpPr>
              <p:cNvPr id="524" name="Block Arc 523">
                <a:extLst>
                  <a:ext uri="{FF2B5EF4-FFF2-40B4-BE49-F238E27FC236}">
                    <a16:creationId xmlns:a16="http://schemas.microsoft.com/office/drawing/2014/main" id="{C83F9FBB-6CD7-3FF1-7CFF-242180AE72D9}"/>
                  </a:ext>
                </a:extLst>
              </p:cNvPr>
              <p:cNvSpPr/>
              <p:nvPr/>
            </p:nvSpPr>
            <p:spPr>
              <a:xfrm>
                <a:off x="6500119" y="1755670"/>
                <a:ext cx="1816297" cy="1816297"/>
              </a:xfrm>
              <a:prstGeom prst="blockArc">
                <a:avLst>
                  <a:gd name="adj1" fmla="val 16127381"/>
                  <a:gd name="adj2" fmla="val 5490194"/>
                  <a:gd name="adj3" fmla="val 404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70EFEFB3-2571-800A-DA96-EB1585D507D6}"/>
                  </a:ext>
                </a:extLst>
              </p:cNvPr>
              <p:cNvSpPr/>
              <p:nvPr/>
            </p:nvSpPr>
            <p:spPr>
              <a:xfrm>
                <a:off x="1291353" y="1755670"/>
                <a:ext cx="6156000" cy="72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6" name="Rectangle 525">
                <a:extLst>
                  <a:ext uri="{FF2B5EF4-FFF2-40B4-BE49-F238E27FC236}">
                    <a16:creationId xmlns:a16="http://schemas.microsoft.com/office/drawing/2014/main" id="{36A05F8A-0525-3CD7-1874-EBFC754A5C2D}"/>
                  </a:ext>
                </a:extLst>
              </p:cNvPr>
              <p:cNvSpPr/>
              <p:nvPr/>
            </p:nvSpPr>
            <p:spPr>
              <a:xfrm>
                <a:off x="2340248" y="3499967"/>
                <a:ext cx="5112000" cy="72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3" name="Group 482">
              <a:extLst>
                <a:ext uri="{FF2B5EF4-FFF2-40B4-BE49-F238E27FC236}">
                  <a16:creationId xmlns:a16="http://schemas.microsoft.com/office/drawing/2014/main" id="{40BC2F66-E77A-F85D-A267-E2A1F62D9AC4}"/>
                </a:ext>
              </a:extLst>
            </p:cNvPr>
            <p:cNvGrpSpPr/>
            <p:nvPr/>
          </p:nvGrpSpPr>
          <p:grpSpPr>
            <a:xfrm>
              <a:off x="1158574" y="1386751"/>
              <a:ext cx="914400" cy="914400"/>
              <a:chOff x="5364088" y="2787774"/>
              <a:chExt cx="914400" cy="914400"/>
            </a:xfrm>
          </p:grpSpPr>
          <p:sp>
            <p:nvSpPr>
              <p:cNvPr id="522" name="Oval 521">
                <a:extLst>
                  <a:ext uri="{FF2B5EF4-FFF2-40B4-BE49-F238E27FC236}">
                    <a16:creationId xmlns:a16="http://schemas.microsoft.com/office/drawing/2014/main" id="{D92A74AA-7A4F-538C-AA34-8B59C73870B4}"/>
                  </a:ext>
                </a:extLst>
              </p:cNvPr>
              <p:cNvSpPr/>
              <p:nvPr/>
            </p:nvSpPr>
            <p:spPr>
              <a:xfrm>
                <a:off x="5364088" y="2787774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3" name="Oval 522">
                <a:extLst>
                  <a:ext uri="{FF2B5EF4-FFF2-40B4-BE49-F238E27FC236}">
                    <a16:creationId xmlns:a16="http://schemas.microsoft.com/office/drawing/2014/main" id="{70A62743-B75A-320A-204A-9CA16197F36A}"/>
                  </a:ext>
                </a:extLst>
              </p:cNvPr>
              <p:cNvSpPr/>
              <p:nvPr/>
            </p:nvSpPr>
            <p:spPr>
              <a:xfrm>
                <a:off x="5443246" y="2866932"/>
                <a:ext cx="756084" cy="75608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4" name="Group 483">
              <a:extLst>
                <a:ext uri="{FF2B5EF4-FFF2-40B4-BE49-F238E27FC236}">
                  <a16:creationId xmlns:a16="http://schemas.microsoft.com/office/drawing/2014/main" id="{172A1835-B03E-BA91-1B77-4D47F84E8CDA}"/>
                </a:ext>
              </a:extLst>
            </p:cNvPr>
            <p:cNvGrpSpPr/>
            <p:nvPr/>
          </p:nvGrpSpPr>
          <p:grpSpPr>
            <a:xfrm>
              <a:off x="3846057" y="1386751"/>
              <a:ext cx="914400" cy="914400"/>
              <a:chOff x="5364088" y="2787774"/>
              <a:chExt cx="914400" cy="914400"/>
            </a:xfrm>
          </p:grpSpPr>
          <p:sp>
            <p:nvSpPr>
              <p:cNvPr id="520" name="Oval 519">
                <a:extLst>
                  <a:ext uri="{FF2B5EF4-FFF2-40B4-BE49-F238E27FC236}">
                    <a16:creationId xmlns:a16="http://schemas.microsoft.com/office/drawing/2014/main" id="{B73A58DF-DCE2-5DF6-07D5-310DDB91D1C9}"/>
                  </a:ext>
                </a:extLst>
              </p:cNvPr>
              <p:cNvSpPr/>
              <p:nvPr/>
            </p:nvSpPr>
            <p:spPr>
              <a:xfrm>
                <a:off x="5364088" y="2787774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1" name="Oval 520">
                <a:extLst>
                  <a:ext uri="{FF2B5EF4-FFF2-40B4-BE49-F238E27FC236}">
                    <a16:creationId xmlns:a16="http://schemas.microsoft.com/office/drawing/2014/main" id="{51E3E3BF-129D-168C-F743-9EBB300C13BE}"/>
                  </a:ext>
                </a:extLst>
              </p:cNvPr>
              <p:cNvSpPr/>
              <p:nvPr/>
            </p:nvSpPr>
            <p:spPr>
              <a:xfrm>
                <a:off x="5443246" y="2866932"/>
                <a:ext cx="756084" cy="75608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5" name="Group 484">
              <a:extLst>
                <a:ext uri="{FF2B5EF4-FFF2-40B4-BE49-F238E27FC236}">
                  <a16:creationId xmlns:a16="http://schemas.microsoft.com/office/drawing/2014/main" id="{CC521130-19E2-0DDA-3948-35B4E253B2DE}"/>
                </a:ext>
              </a:extLst>
            </p:cNvPr>
            <p:cNvGrpSpPr/>
            <p:nvPr/>
          </p:nvGrpSpPr>
          <p:grpSpPr>
            <a:xfrm>
              <a:off x="6533540" y="1386751"/>
              <a:ext cx="914400" cy="914400"/>
              <a:chOff x="5364088" y="2787774"/>
              <a:chExt cx="914400" cy="914400"/>
            </a:xfrm>
          </p:grpSpPr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3606F0BA-377A-63BF-0446-75C66CE8692A}"/>
                  </a:ext>
                </a:extLst>
              </p:cNvPr>
              <p:cNvSpPr/>
              <p:nvPr/>
            </p:nvSpPr>
            <p:spPr>
              <a:xfrm>
                <a:off x="5364088" y="2787774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9" name="Oval 518">
                <a:extLst>
                  <a:ext uri="{FF2B5EF4-FFF2-40B4-BE49-F238E27FC236}">
                    <a16:creationId xmlns:a16="http://schemas.microsoft.com/office/drawing/2014/main" id="{A2727973-0DB1-CB30-D615-D8BB9D9F1C06}"/>
                  </a:ext>
                </a:extLst>
              </p:cNvPr>
              <p:cNvSpPr/>
              <p:nvPr/>
            </p:nvSpPr>
            <p:spPr>
              <a:xfrm>
                <a:off x="5443246" y="2866932"/>
                <a:ext cx="756084" cy="75608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6" name="Group 485">
              <a:extLst>
                <a:ext uri="{FF2B5EF4-FFF2-40B4-BE49-F238E27FC236}">
                  <a16:creationId xmlns:a16="http://schemas.microsoft.com/office/drawing/2014/main" id="{920E61CE-E346-52EB-C181-08440A965C15}"/>
                </a:ext>
              </a:extLst>
            </p:cNvPr>
            <p:cNvGrpSpPr/>
            <p:nvPr/>
          </p:nvGrpSpPr>
          <p:grpSpPr>
            <a:xfrm>
              <a:off x="2502316" y="3120027"/>
              <a:ext cx="914400" cy="914400"/>
              <a:chOff x="5364088" y="2787774"/>
              <a:chExt cx="914400" cy="914400"/>
            </a:xfrm>
          </p:grpSpPr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0AF3502D-7133-7150-34CB-7039E7629989}"/>
                  </a:ext>
                </a:extLst>
              </p:cNvPr>
              <p:cNvSpPr/>
              <p:nvPr/>
            </p:nvSpPr>
            <p:spPr>
              <a:xfrm>
                <a:off x="5364088" y="2787774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17" name="Oval 516">
                <a:extLst>
                  <a:ext uri="{FF2B5EF4-FFF2-40B4-BE49-F238E27FC236}">
                    <a16:creationId xmlns:a16="http://schemas.microsoft.com/office/drawing/2014/main" id="{13D3D908-C4F5-7DE6-8E94-A4B339826A09}"/>
                  </a:ext>
                </a:extLst>
              </p:cNvPr>
              <p:cNvSpPr/>
              <p:nvPr/>
            </p:nvSpPr>
            <p:spPr>
              <a:xfrm>
                <a:off x="5443246" y="2866932"/>
                <a:ext cx="756084" cy="75608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7" name="Group 486">
              <a:extLst>
                <a:ext uri="{FF2B5EF4-FFF2-40B4-BE49-F238E27FC236}">
                  <a16:creationId xmlns:a16="http://schemas.microsoft.com/office/drawing/2014/main" id="{DE6E0A08-AEFC-58F1-5E77-1EE0D039B1A4}"/>
                </a:ext>
              </a:extLst>
            </p:cNvPr>
            <p:cNvGrpSpPr/>
            <p:nvPr/>
          </p:nvGrpSpPr>
          <p:grpSpPr>
            <a:xfrm>
              <a:off x="5189799" y="3120027"/>
              <a:ext cx="914400" cy="914400"/>
              <a:chOff x="5364088" y="2787774"/>
              <a:chExt cx="914400" cy="914400"/>
            </a:xfrm>
          </p:grpSpPr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1B989B14-51DF-9C93-410F-74072B13CE45}"/>
                  </a:ext>
                </a:extLst>
              </p:cNvPr>
              <p:cNvSpPr/>
              <p:nvPr/>
            </p:nvSpPr>
            <p:spPr>
              <a:xfrm>
                <a:off x="5364088" y="2787774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AD36C84B-626F-A4E6-140D-C67D5B9DC560}"/>
                  </a:ext>
                </a:extLst>
              </p:cNvPr>
              <p:cNvSpPr/>
              <p:nvPr/>
            </p:nvSpPr>
            <p:spPr>
              <a:xfrm>
                <a:off x="5443246" y="2866932"/>
                <a:ext cx="756084" cy="75608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8" name="Group 487">
              <a:extLst>
                <a:ext uri="{FF2B5EF4-FFF2-40B4-BE49-F238E27FC236}">
                  <a16:creationId xmlns:a16="http://schemas.microsoft.com/office/drawing/2014/main" id="{23656AEC-8482-7C23-BF5A-B09CF8200112}"/>
                </a:ext>
              </a:extLst>
            </p:cNvPr>
            <p:cNvGrpSpPr/>
            <p:nvPr/>
          </p:nvGrpSpPr>
          <p:grpSpPr>
            <a:xfrm>
              <a:off x="2806114" y="1690549"/>
              <a:ext cx="306803" cy="306803"/>
              <a:chOff x="1547664" y="3147814"/>
              <a:chExt cx="720080" cy="720080"/>
            </a:xfrm>
          </p:grpSpPr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1C3BEDAE-2EF2-A819-D5E2-0BF9715F74F2}"/>
                  </a:ext>
                </a:extLst>
              </p:cNvPr>
              <p:cNvSpPr/>
              <p:nvPr/>
            </p:nvSpPr>
            <p:spPr>
              <a:xfrm>
                <a:off x="1547664" y="3147814"/>
                <a:ext cx="720080" cy="72008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13" name="Chevron 19">
                <a:extLst>
                  <a:ext uri="{FF2B5EF4-FFF2-40B4-BE49-F238E27FC236}">
                    <a16:creationId xmlns:a16="http://schemas.microsoft.com/office/drawing/2014/main" id="{F601FE3A-CB50-69B4-CFD2-ABAC53FEF8B2}"/>
                  </a:ext>
                </a:extLst>
              </p:cNvPr>
              <p:cNvSpPr/>
              <p:nvPr/>
            </p:nvSpPr>
            <p:spPr>
              <a:xfrm>
                <a:off x="1741237" y="3312127"/>
                <a:ext cx="391455" cy="39145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89" name="Group 488">
              <a:extLst>
                <a:ext uri="{FF2B5EF4-FFF2-40B4-BE49-F238E27FC236}">
                  <a16:creationId xmlns:a16="http://schemas.microsoft.com/office/drawing/2014/main" id="{5DD90F74-C466-FFF2-61FC-ED0D5857268F}"/>
                </a:ext>
              </a:extLst>
            </p:cNvPr>
            <p:cNvGrpSpPr/>
            <p:nvPr/>
          </p:nvGrpSpPr>
          <p:grpSpPr>
            <a:xfrm>
              <a:off x="5493597" y="1690549"/>
              <a:ext cx="306803" cy="306803"/>
              <a:chOff x="1547664" y="3147814"/>
              <a:chExt cx="720080" cy="720080"/>
            </a:xfrm>
          </p:grpSpPr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F2A6347B-7CF2-F951-A5B8-0EF51D1BF311}"/>
                  </a:ext>
                </a:extLst>
              </p:cNvPr>
              <p:cNvSpPr/>
              <p:nvPr/>
            </p:nvSpPr>
            <p:spPr>
              <a:xfrm>
                <a:off x="1547664" y="3147814"/>
                <a:ext cx="720080" cy="72008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11" name="Chevron 24">
                <a:extLst>
                  <a:ext uri="{FF2B5EF4-FFF2-40B4-BE49-F238E27FC236}">
                    <a16:creationId xmlns:a16="http://schemas.microsoft.com/office/drawing/2014/main" id="{37D631C5-B1A1-F164-29F3-1312B672E2A6}"/>
                  </a:ext>
                </a:extLst>
              </p:cNvPr>
              <p:cNvSpPr/>
              <p:nvPr/>
            </p:nvSpPr>
            <p:spPr>
              <a:xfrm>
                <a:off x="1741237" y="3312127"/>
                <a:ext cx="391455" cy="39145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0" name="Group 489">
              <a:extLst>
                <a:ext uri="{FF2B5EF4-FFF2-40B4-BE49-F238E27FC236}">
                  <a16:creationId xmlns:a16="http://schemas.microsoft.com/office/drawing/2014/main" id="{CF74B975-D233-5237-9F45-C7445DCA3846}"/>
                </a:ext>
              </a:extLst>
            </p:cNvPr>
            <p:cNvGrpSpPr/>
            <p:nvPr/>
          </p:nvGrpSpPr>
          <p:grpSpPr>
            <a:xfrm rot="10800000">
              <a:off x="4149856" y="3423826"/>
              <a:ext cx="306803" cy="306803"/>
              <a:chOff x="1547664" y="3147814"/>
              <a:chExt cx="720080" cy="720080"/>
            </a:xfrm>
          </p:grpSpPr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AFF10041-3186-C268-0E30-13EBFBFA2193}"/>
                  </a:ext>
                </a:extLst>
              </p:cNvPr>
              <p:cNvSpPr/>
              <p:nvPr/>
            </p:nvSpPr>
            <p:spPr>
              <a:xfrm>
                <a:off x="1547664" y="3147814"/>
                <a:ext cx="720080" cy="72008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9" name="Chevron 27">
                <a:extLst>
                  <a:ext uri="{FF2B5EF4-FFF2-40B4-BE49-F238E27FC236}">
                    <a16:creationId xmlns:a16="http://schemas.microsoft.com/office/drawing/2014/main" id="{23160AF3-F4BD-DF81-A539-0B9237C4F94C}"/>
                  </a:ext>
                </a:extLst>
              </p:cNvPr>
              <p:cNvSpPr/>
              <p:nvPr/>
            </p:nvSpPr>
            <p:spPr>
              <a:xfrm>
                <a:off x="1741237" y="3312127"/>
                <a:ext cx="391455" cy="39145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1" name="Group 490">
              <a:extLst>
                <a:ext uri="{FF2B5EF4-FFF2-40B4-BE49-F238E27FC236}">
                  <a16:creationId xmlns:a16="http://schemas.microsoft.com/office/drawing/2014/main" id="{E148D9AE-2016-452E-9AB2-93AA8A5F38B9}"/>
                </a:ext>
              </a:extLst>
            </p:cNvPr>
            <p:cNvGrpSpPr/>
            <p:nvPr/>
          </p:nvGrpSpPr>
          <p:grpSpPr>
            <a:xfrm rot="5400000">
              <a:off x="8405748" y="2557187"/>
              <a:ext cx="306803" cy="306803"/>
              <a:chOff x="1547664" y="3147814"/>
              <a:chExt cx="720080" cy="720080"/>
            </a:xfrm>
          </p:grpSpPr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2B42BD97-38B5-A223-D123-76EC7F76E882}"/>
                  </a:ext>
                </a:extLst>
              </p:cNvPr>
              <p:cNvSpPr/>
              <p:nvPr/>
            </p:nvSpPr>
            <p:spPr>
              <a:xfrm>
                <a:off x="1547664" y="3147814"/>
                <a:ext cx="720080" cy="72008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7" name="Chevron 30">
                <a:extLst>
                  <a:ext uri="{FF2B5EF4-FFF2-40B4-BE49-F238E27FC236}">
                    <a16:creationId xmlns:a16="http://schemas.microsoft.com/office/drawing/2014/main" id="{C5B5B893-DA8A-B22D-9D21-451ED66E9EE2}"/>
                  </a:ext>
                </a:extLst>
              </p:cNvPr>
              <p:cNvSpPr/>
              <p:nvPr/>
            </p:nvSpPr>
            <p:spPr>
              <a:xfrm>
                <a:off x="1741237" y="3312127"/>
                <a:ext cx="391455" cy="39145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7" name="Group 496">
              <a:extLst>
                <a:ext uri="{FF2B5EF4-FFF2-40B4-BE49-F238E27FC236}">
                  <a16:creationId xmlns:a16="http://schemas.microsoft.com/office/drawing/2014/main" id="{1CD7B937-D075-EECB-1F73-1E72F8298A3E}"/>
                </a:ext>
              </a:extLst>
            </p:cNvPr>
            <p:cNvGrpSpPr/>
            <p:nvPr/>
          </p:nvGrpSpPr>
          <p:grpSpPr>
            <a:xfrm>
              <a:off x="603795" y="2374769"/>
              <a:ext cx="2023958" cy="863358"/>
              <a:chOff x="803640" y="3362835"/>
              <a:chExt cx="2059657" cy="863358"/>
            </a:xfrm>
          </p:grpSpPr>
          <p:sp>
            <p:nvSpPr>
              <p:cNvPr id="504" name="TextBox 41">
                <a:extLst>
                  <a:ext uri="{FF2B5EF4-FFF2-40B4-BE49-F238E27FC236}">
                    <a16:creationId xmlns:a16="http://schemas.microsoft.com/office/drawing/2014/main" id="{1C18B4E5-F7A6-98EE-30EF-755F744D9BD7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Data Understanding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Data cleaning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Roles adjustment</a:t>
                </a:r>
              </a:p>
            </p:txBody>
          </p:sp>
          <p:sp>
            <p:nvSpPr>
              <p:cNvPr id="505" name="TextBox 42">
                <a:extLst>
                  <a:ext uri="{FF2B5EF4-FFF2-40B4-BE49-F238E27FC236}">
                    <a16:creationId xmlns:a16="http://schemas.microsoft.com/office/drawing/2014/main" id="{B3308B54-2826-3400-848D-5FA7AFA2B8C1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b="1" dirty="0">
                    <a:solidFill>
                      <a:srgbClr val="F66834"/>
                    </a:solidFill>
                    <a:cs typeface="Arial" pitchFamily="34" charset="0"/>
                  </a:rPr>
                  <a:t>Project Planning</a:t>
                </a:r>
                <a:endParaRPr lang="ko-KR" altLang="en-US" sz="1200" b="1" dirty="0">
                  <a:solidFill>
                    <a:srgbClr val="F66834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98" name="Group 497">
              <a:extLst>
                <a:ext uri="{FF2B5EF4-FFF2-40B4-BE49-F238E27FC236}">
                  <a16:creationId xmlns:a16="http://schemas.microsoft.com/office/drawing/2014/main" id="{579A3DF8-627C-820A-584E-1459F1EA379B}"/>
                </a:ext>
              </a:extLst>
            </p:cNvPr>
            <p:cNvGrpSpPr/>
            <p:nvPr/>
          </p:nvGrpSpPr>
          <p:grpSpPr>
            <a:xfrm>
              <a:off x="3291276" y="2374769"/>
              <a:ext cx="2023958" cy="678692"/>
              <a:chOff x="803640" y="3362835"/>
              <a:chExt cx="2059657" cy="678692"/>
            </a:xfrm>
          </p:grpSpPr>
          <p:sp>
            <p:nvSpPr>
              <p:cNvPr id="502" name="TextBox 44">
                <a:extLst>
                  <a:ext uri="{FF2B5EF4-FFF2-40B4-BE49-F238E27FC236}">
                    <a16:creationId xmlns:a16="http://schemas.microsoft.com/office/drawing/2014/main" id="{35770D92-CD6E-3BF3-BE76-83889F8CDCC9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EDA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Create basic model</a:t>
                </a:r>
              </a:p>
            </p:txBody>
          </p:sp>
          <p:sp>
            <p:nvSpPr>
              <p:cNvPr id="503" name="TextBox 45">
                <a:extLst>
                  <a:ext uri="{FF2B5EF4-FFF2-40B4-BE49-F238E27FC236}">
                    <a16:creationId xmlns:a16="http://schemas.microsoft.com/office/drawing/2014/main" id="{E5CA0697-D708-685A-1B2A-D349354FB41E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b="1" dirty="0">
                    <a:solidFill>
                      <a:srgbClr val="F66834"/>
                    </a:solidFill>
                    <a:cs typeface="Arial" pitchFamily="34" charset="0"/>
                  </a:rPr>
                  <a:t>Project Initiation</a:t>
                </a:r>
                <a:endParaRPr lang="ko-KR" altLang="en-US" sz="1200" b="1" dirty="0">
                  <a:solidFill>
                    <a:srgbClr val="F66834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99" name="Group 498">
              <a:extLst>
                <a:ext uri="{FF2B5EF4-FFF2-40B4-BE49-F238E27FC236}">
                  <a16:creationId xmlns:a16="http://schemas.microsoft.com/office/drawing/2014/main" id="{C9AF7CA3-F8C3-020A-1B2C-106F431EE1CB}"/>
                </a:ext>
              </a:extLst>
            </p:cNvPr>
            <p:cNvGrpSpPr/>
            <p:nvPr/>
          </p:nvGrpSpPr>
          <p:grpSpPr>
            <a:xfrm>
              <a:off x="5978757" y="2374769"/>
              <a:ext cx="2023958" cy="863358"/>
              <a:chOff x="803640" y="3362835"/>
              <a:chExt cx="2059657" cy="863358"/>
            </a:xfrm>
          </p:grpSpPr>
          <p:sp>
            <p:nvSpPr>
              <p:cNvPr id="500" name="TextBox 47">
                <a:extLst>
                  <a:ext uri="{FF2B5EF4-FFF2-40B4-BE49-F238E27FC236}">
                    <a16:creationId xmlns:a16="http://schemas.microsoft.com/office/drawing/2014/main" id="{B92768A3-5D24-EB7F-C46F-4CE418D7DEE2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Clustering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Data Visualization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Tunning</a:t>
                </a:r>
              </a:p>
            </p:txBody>
          </p:sp>
          <p:sp>
            <p:nvSpPr>
              <p:cNvPr id="501" name="TextBox 48">
                <a:extLst>
                  <a:ext uri="{FF2B5EF4-FFF2-40B4-BE49-F238E27FC236}">
                    <a16:creationId xmlns:a16="http://schemas.microsoft.com/office/drawing/2014/main" id="{F03B3F53-84B7-3BC4-9CC7-7F47BEAE4D6F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b="1" dirty="0">
                    <a:solidFill>
                      <a:srgbClr val="F66834"/>
                    </a:solidFill>
                    <a:cs typeface="Arial" pitchFamily="34" charset="0"/>
                  </a:rPr>
                  <a:t>Project Development</a:t>
                </a:r>
                <a:endParaRPr lang="ko-KR" altLang="en-US" sz="1200" b="1" dirty="0">
                  <a:solidFill>
                    <a:srgbClr val="F66834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27" name="Google Shape;344;p71">
              <a:extLst>
                <a:ext uri="{FF2B5EF4-FFF2-40B4-BE49-F238E27FC236}">
                  <a16:creationId xmlns:a16="http://schemas.microsoft.com/office/drawing/2014/main" id="{101CEFD6-1DF1-9445-5868-FA457E91E617}"/>
                </a:ext>
              </a:extLst>
            </p:cNvPr>
            <p:cNvSpPr txBox="1"/>
            <p:nvPr/>
          </p:nvSpPr>
          <p:spPr>
            <a:xfrm>
              <a:off x="1362684" y="1068824"/>
              <a:ext cx="538573" cy="343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" sz="1050" b="0" i="1" u="none" strike="noStrike" cap="none" dirty="0">
                  <a:solidFill>
                    <a:srgbClr val="E0764F"/>
                  </a:solidFill>
                  <a:latin typeface="Inter"/>
                  <a:ea typeface="Inter"/>
                  <a:cs typeface="Inter"/>
                  <a:sym typeface="Inter"/>
                </a:rPr>
                <a:t>Day 1</a:t>
              </a:r>
              <a:endParaRPr sz="1050" b="0" i="1" u="none" strike="noStrike" cap="none" dirty="0">
                <a:solidFill>
                  <a:srgbClr val="E076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28" name="Group 527">
              <a:extLst>
                <a:ext uri="{FF2B5EF4-FFF2-40B4-BE49-F238E27FC236}">
                  <a16:creationId xmlns:a16="http://schemas.microsoft.com/office/drawing/2014/main" id="{81C0EA74-B5FD-E25F-5C5E-95C5EF176DD8}"/>
                </a:ext>
              </a:extLst>
            </p:cNvPr>
            <p:cNvGrpSpPr/>
            <p:nvPr/>
          </p:nvGrpSpPr>
          <p:grpSpPr>
            <a:xfrm>
              <a:off x="4680513" y="4060474"/>
              <a:ext cx="2023958" cy="863358"/>
              <a:chOff x="3631917" y="3349754"/>
              <a:chExt cx="2059657" cy="863358"/>
            </a:xfrm>
          </p:grpSpPr>
          <p:sp>
            <p:nvSpPr>
              <p:cNvPr id="529" name="TextBox 41">
                <a:extLst>
                  <a:ext uri="{FF2B5EF4-FFF2-40B4-BE49-F238E27FC236}">
                    <a16:creationId xmlns:a16="http://schemas.microsoft.com/office/drawing/2014/main" id="{FB4C6084-D666-C73B-2B2E-1896E5FEDBE2}"/>
                  </a:ext>
                </a:extLst>
              </p:cNvPr>
              <p:cNvSpPr txBox="1"/>
              <p:nvPr/>
            </p:nvSpPr>
            <p:spPr>
              <a:xfrm>
                <a:off x="3631917" y="3566781"/>
                <a:ext cx="2059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Model Deployment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Testing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Create PPT</a:t>
                </a:r>
              </a:p>
            </p:txBody>
          </p:sp>
          <p:sp>
            <p:nvSpPr>
              <p:cNvPr id="530" name="TextBox 42">
                <a:extLst>
                  <a:ext uri="{FF2B5EF4-FFF2-40B4-BE49-F238E27FC236}">
                    <a16:creationId xmlns:a16="http://schemas.microsoft.com/office/drawing/2014/main" id="{2CCE4519-8925-2897-EA06-3B5A47F9FF5F}"/>
                  </a:ext>
                </a:extLst>
              </p:cNvPr>
              <p:cNvSpPr txBox="1"/>
              <p:nvPr/>
            </p:nvSpPr>
            <p:spPr>
              <a:xfrm>
                <a:off x="3631917" y="3349754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b="1" dirty="0">
                    <a:solidFill>
                      <a:srgbClr val="F66834"/>
                    </a:solidFill>
                    <a:cs typeface="Arial" pitchFamily="34" charset="0"/>
                  </a:rPr>
                  <a:t>Project Finishing</a:t>
                </a:r>
                <a:endParaRPr lang="ko-KR" altLang="en-US" sz="1200" b="1" dirty="0">
                  <a:solidFill>
                    <a:srgbClr val="F66834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31" name="Group 530">
              <a:extLst>
                <a:ext uri="{FF2B5EF4-FFF2-40B4-BE49-F238E27FC236}">
                  <a16:creationId xmlns:a16="http://schemas.microsoft.com/office/drawing/2014/main" id="{95DB85B1-6750-0AA6-1414-90600E801C6E}"/>
                </a:ext>
              </a:extLst>
            </p:cNvPr>
            <p:cNvGrpSpPr/>
            <p:nvPr/>
          </p:nvGrpSpPr>
          <p:grpSpPr>
            <a:xfrm>
              <a:off x="1910564" y="4077604"/>
              <a:ext cx="2023958" cy="678692"/>
              <a:chOff x="-1981556" y="3342223"/>
              <a:chExt cx="2059657" cy="678692"/>
            </a:xfrm>
          </p:grpSpPr>
          <p:sp>
            <p:nvSpPr>
              <p:cNvPr id="532" name="TextBox 41">
                <a:extLst>
                  <a:ext uri="{FF2B5EF4-FFF2-40B4-BE49-F238E27FC236}">
                    <a16:creationId xmlns:a16="http://schemas.microsoft.com/office/drawing/2014/main" id="{B38C6671-6074-3625-816D-89F76D69B52D}"/>
                  </a:ext>
                </a:extLst>
              </p:cNvPr>
              <p:cNvSpPr txBox="1"/>
              <p:nvPr/>
            </p:nvSpPr>
            <p:spPr>
              <a:xfrm>
                <a:off x="-1981556" y="3559250"/>
                <a:ext cx="20596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Slides fixation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Presentation Rehearsal</a:t>
                </a:r>
              </a:p>
            </p:txBody>
          </p:sp>
          <p:sp>
            <p:nvSpPr>
              <p:cNvPr id="533" name="TextBox 42">
                <a:extLst>
                  <a:ext uri="{FF2B5EF4-FFF2-40B4-BE49-F238E27FC236}">
                    <a16:creationId xmlns:a16="http://schemas.microsoft.com/office/drawing/2014/main" id="{413A5640-4393-E7F5-6C35-AA7EE0142F63}"/>
                  </a:ext>
                </a:extLst>
              </p:cNvPr>
              <p:cNvSpPr txBox="1"/>
              <p:nvPr/>
            </p:nvSpPr>
            <p:spPr>
              <a:xfrm>
                <a:off x="-1981556" y="3342223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1200" b="1" dirty="0">
                    <a:solidFill>
                      <a:srgbClr val="F66834"/>
                    </a:solidFill>
                    <a:cs typeface="Arial" pitchFamily="34" charset="0"/>
                  </a:rPr>
                  <a:t>Presentation Preparation</a:t>
                </a:r>
                <a:endParaRPr lang="ko-KR" altLang="en-US" sz="1200" b="1" dirty="0">
                  <a:solidFill>
                    <a:srgbClr val="F66834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34" name="Google Shape;344;p71">
              <a:extLst>
                <a:ext uri="{FF2B5EF4-FFF2-40B4-BE49-F238E27FC236}">
                  <a16:creationId xmlns:a16="http://schemas.microsoft.com/office/drawing/2014/main" id="{909FFB13-98DC-DB75-7EAE-577F6BF0BF4F}"/>
                </a:ext>
              </a:extLst>
            </p:cNvPr>
            <p:cNvSpPr txBox="1"/>
            <p:nvPr/>
          </p:nvSpPr>
          <p:spPr>
            <a:xfrm>
              <a:off x="4043558" y="1063033"/>
              <a:ext cx="603928" cy="343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" sz="1050" b="0" i="1" u="none" strike="noStrike" cap="none" dirty="0">
                  <a:solidFill>
                    <a:srgbClr val="E0764F"/>
                  </a:solidFill>
                  <a:latin typeface="Inter"/>
                  <a:ea typeface="Inter"/>
                  <a:cs typeface="Inter"/>
                  <a:sym typeface="Inter"/>
                </a:rPr>
                <a:t>Day 2</a:t>
              </a:r>
              <a:endParaRPr sz="1050" b="0" i="1" u="none" strike="noStrike" cap="none" dirty="0">
                <a:solidFill>
                  <a:srgbClr val="E076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5" name="Google Shape;344;p71">
              <a:extLst>
                <a:ext uri="{FF2B5EF4-FFF2-40B4-BE49-F238E27FC236}">
                  <a16:creationId xmlns:a16="http://schemas.microsoft.com/office/drawing/2014/main" id="{4BB12E00-8336-04D5-9241-8B49BD785D1D}"/>
                </a:ext>
              </a:extLst>
            </p:cNvPr>
            <p:cNvSpPr txBox="1"/>
            <p:nvPr/>
          </p:nvSpPr>
          <p:spPr>
            <a:xfrm>
              <a:off x="6746323" y="1068045"/>
              <a:ext cx="603929" cy="343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" sz="1050" b="0" i="1" u="none" strike="noStrike" cap="none" dirty="0">
                  <a:solidFill>
                    <a:srgbClr val="E0764F"/>
                  </a:solidFill>
                  <a:latin typeface="Inter"/>
                  <a:ea typeface="Inter"/>
                  <a:cs typeface="Inter"/>
                  <a:sym typeface="Inter"/>
                </a:rPr>
                <a:t>Day 3</a:t>
              </a:r>
              <a:endParaRPr sz="1050" b="0" i="1" u="none" strike="noStrike" cap="none" dirty="0">
                <a:solidFill>
                  <a:srgbClr val="E076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6" name="Google Shape;344;p71">
              <a:extLst>
                <a:ext uri="{FF2B5EF4-FFF2-40B4-BE49-F238E27FC236}">
                  <a16:creationId xmlns:a16="http://schemas.microsoft.com/office/drawing/2014/main" id="{FB67185C-3A02-39E6-62C2-2CD5C47F4C2B}"/>
                </a:ext>
              </a:extLst>
            </p:cNvPr>
            <p:cNvSpPr txBox="1"/>
            <p:nvPr/>
          </p:nvSpPr>
          <p:spPr>
            <a:xfrm>
              <a:off x="5349945" y="2809049"/>
              <a:ext cx="603929" cy="343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" sz="1050" b="0" i="1" u="none" strike="noStrike" cap="none" dirty="0">
                  <a:solidFill>
                    <a:srgbClr val="E0764F"/>
                  </a:solidFill>
                  <a:latin typeface="Inter"/>
                  <a:ea typeface="Inter"/>
                  <a:cs typeface="Inter"/>
                  <a:sym typeface="Inter"/>
                </a:rPr>
                <a:t>Day 4</a:t>
              </a:r>
              <a:endParaRPr sz="1050" b="0" i="1" u="none" strike="noStrike" cap="none" dirty="0">
                <a:solidFill>
                  <a:srgbClr val="E076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7" name="Google Shape;344;p71">
              <a:extLst>
                <a:ext uri="{FF2B5EF4-FFF2-40B4-BE49-F238E27FC236}">
                  <a16:creationId xmlns:a16="http://schemas.microsoft.com/office/drawing/2014/main" id="{26558C5D-1111-3082-479F-84FF867C2E72}"/>
                </a:ext>
              </a:extLst>
            </p:cNvPr>
            <p:cNvSpPr txBox="1"/>
            <p:nvPr/>
          </p:nvSpPr>
          <p:spPr>
            <a:xfrm>
              <a:off x="2663258" y="2819674"/>
              <a:ext cx="603929" cy="343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" sz="1050" b="0" i="1" u="none" strike="noStrike" cap="none" dirty="0">
                  <a:solidFill>
                    <a:srgbClr val="E0764F"/>
                  </a:solidFill>
                  <a:latin typeface="Inter"/>
                  <a:ea typeface="Inter"/>
                  <a:cs typeface="Inter"/>
                  <a:sym typeface="Inter"/>
                </a:rPr>
                <a:t>Day 5</a:t>
              </a:r>
              <a:endParaRPr sz="1050" b="0" i="1" u="none" strike="noStrike" cap="none" dirty="0">
                <a:solidFill>
                  <a:srgbClr val="E076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62" name="Google Shape;1603;p52">
              <a:extLst>
                <a:ext uri="{FF2B5EF4-FFF2-40B4-BE49-F238E27FC236}">
                  <a16:creationId xmlns:a16="http://schemas.microsoft.com/office/drawing/2014/main" id="{ABCF582C-B79D-88B6-4DB7-0468806079E6}"/>
                </a:ext>
              </a:extLst>
            </p:cNvPr>
            <p:cNvGrpSpPr/>
            <p:nvPr/>
          </p:nvGrpSpPr>
          <p:grpSpPr>
            <a:xfrm>
              <a:off x="2749737" y="3311279"/>
              <a:ext cx="444489" cy="461665"/>
              <a:chOff x="3361132" y="3460997"/>
              <a:chExt cx="531939" cy="572696"/>
            </a:xfrm>
          </p:grpSpPr>
          <p:sp>
            <p:nvSpPr>
              <p:cNvPr id="563" name="Google Shape;1604;p52">
                <a:extLst>
                  <a:ext uri="{FF2B5EF4-FFF2-40B4-BE49-F238E27FC236}">
                    <a16:creationId xmlns:a16="http://schemas.microsoft.com/office/drawing/2014/main" id="{82217716-2127-04FA-B6E8-2311EC7D99F8}"/>
                  </a:ext>
                </a:extLst>
              </p:cNvPr>
              <p:cNvSpPr/>
              <p:nvPr/>
            </p:nvSpPr>
            <p:spPr>
              <a:xfrm>
                <a:off x="3626887" y="3486855"/>
                <a:ext cx="132917" cy="73167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1876" extrusionOk="0">
                    <a:moveTo>
                      <a:pt x="0" y="0"/>
                    </a:moveTo>
                    <a:lnTo>
                      <a:pt x="0" y="1876"/>
                    </a:lnTo>
                    <a:lnTo>
                      <a:pt x="3130" y="1876"/>
                    </a:lnTo>
                    <a:cubicBezTo>
                      <a:pt x="3293" y="1866"/>
                      <a:pt x="3407" y="1685"/>
                      <a:pt x="3340" y="1531"/>
                    </a:cubicBezTo>
                    <a:lnTo>
                      <a:pt x="3034" y="938"/>
                    </a:lnTo>
                    <a:lnTo>
                      <a:pt x="3340" y="335"/>
                    </a:lnTo>
                    <a:cubicBezTo>
                      <a:pt x="3398" y="182"/>
                      <a:pt x="3293" y="10"/>
                      <a:pt x="3130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4" name="Google Shape;1605;p52">
                <a:extLst>
                  <a:ext uri="{FF2B5EF4-FFF2-40B4-BE49-F238E27FC236}">
                    <a16:creationId xmlns:a16="http://schemas.microsoft.com/office/drawing/2014/main" id="{E852DF23-E671-57D6-2F03-B65A1007496A}"/>
                  </a:ext>
                </a:extLst>
              </p:cNvPr>
              <p:cNvSpPr/>
              <p:nvPr/>
            </p:nvSpPr>
            <p:spPr>
              <a:xfrm>
                <a:off x="3626887" y="3486855"/>
                <a:ext cx="27301" cy="7316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876" extrusionOk="0">
                    <a:moveTo>
                      <a:pt x="0" y="0"/>
                    </a:moveTo>
                    <a:lnTo>
                      <a:pt x="0" y="1876"/>
                    </a:lnTo>
                    <a:lnTo>
                      <a:pt x="699" y="1876"/>
                    </a:lnTo>
                    <a:lnTo>
                      <a:pt x="699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5" name="Google Shape;1606;p52">
                <a:extLst>
                  <a:ext uri="{FF2B5EF4-FFF2-40B4-BE49-F238E27FC236}">
                    <a16:creationId xmlns:a16="http://schemas.microsoft.com/office/drawing/2014/main" id="{185373CD-659C-6268-E231-5629346E8EDA}"/>
                  </a:ext>
                </a:extLst>
              </p:cNvPr>
              <p:cNvSpPr/>
              <p:nvPr/>
            </p:nvSpPr>
            <p:spPr>
              <a:xfrm>
                <a:off x="3617566" y="3460997"/>
                <a:ext cx="18331" cy="408851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483" extrusionOk="0">
                    <a:moveTo>
                      <a:pt x="235" y="0"/>
                    </a:moveTo>
                    <a:cubicBezTo>
                      <a:pt x="132" y="0"/>
                      <a:pt x="29" y="65"/>
                      <a:pt x="0" y="194"/>
                    </a:cubicBezTo>
                    <a:lnTo>
                      <a:pt x="0" y="10243"/>
                    </a:lnTo>
                    <a:cubicBezTo>
                      <a:pt x="0" y="10367"/>
                      <a:pt x="105" y="10482"/>
                      <a:pt x="239" y="10482"/>
                    </a:cubicBezTo>
                    <a:cubicBezTo>
                      <a:pt x="364" y="10473"/>
                      <a:pt x="469" y="10367"/>
                      <a:pt x="469" y="10243"/>
                    </a:cubicBezTo>
                    <a:lnTo>
                      <a:pt x="469" y="194"/>
                    </a:lnTo>
                    <a:cubicBezTo>
                      <a:pt x="440" y="65"/>
                      <a:pt x="338" y="0"/>
                      <a:pt x="235" y="0"/>
                    </a:cubicBezTo>
                    <a:close/>
                  </a:path>
                </a:pathLst>
              </a:custGeom>
              <a:solidFill>
                <a:srgbClr val="0054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6" name="Google Shape;1607;p52">
                <a:extLst>
                  <a:ext uri="{FF2B5EF4-FFF2-40B4-BE49-F238E27FC236}">
                    <a16:creationId xmlns:a16="http://schemas.microsoft.com/office/drawing/2014/main" id="{3B9B968B-9AD6-26D4-8754-C284E50E2FED}"/>
                  </a:ext>
                </a:extLst>
              </p:cNvPr>
              <p:cNvSpPr/>
              <p:nvPr/>
            </p:nvSpPr>
            <p:spPr>
              <a:xfrm>
                <a:off x="3471974" y="3787672"/>
                <a:ext cx="72816" cy="163923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4203" extrusionOk="0">
                    <a:moveTo>
                      <a:pt x="1" y="1"/>
                    </a:moveTo>
                    <a:lnTo>
                      <a:pt x="1" y="4202"/>
                    </a:lnTo>
                    <a:lnTo>
                      <a:pt x="1867" y="4202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7" name="Google Shape;1608;p52">
                <a:extLst>
                  <a:ext uri="{FF2B5EF4-FFF2-40B4-BE49-F238E27FC236}">
                    <a16:creationId xmlns:a16="http://schemas.microsoft.com/office/drawing/2014/main" id="{62220467-6269-34BE-9293-65F31376A303}"/>
                  </a:ext>
                </a:extLst>
              </p:cNvPr>
              <p:cNvSpPr/>
              <p:nvPr/>
            </p:nvSpPr>
            <p:spPr>
              <a:xfrm>
                <a:off x="3453682" y="3614506"/>
                <a:ext cx="194500" cy="191887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20" extrusionOk="0">
                    <a:moveTo>
                      <a:pt x="939" y="0"/>
                    </a:moveTo>
                    <a:lnTo>
                      <a:pt x="939" y="555"/>
                    </a:lnTo>
                    <a:cubicBezTo>
                      <a:pt x="939" y="641"/>
                      <a:pt x="881" y="728"/>
                      <a:pt x="795" y="766"/>
                    </a:cubicBezTo>
                    <a:lnTo>
                      <a:pt x="278" y="986"/>
                    </a:lnTo>
                    <a:cubicBezTo>
                      <a:pt x="116" y="1062"/>
                      <a:pt x="1" y="1235"/>
                      <a:pt x="1" y="1417"/>
                    </a:cubicBezTo>
                    <a:lnTo>
                      <a:pt x="1" y="2852"/>
                    </a:lnTo>
                    <a:cubicBezTo>
                      <a:pt x="1" y="3139"/>
                      <a:pt x="39" y="3417"/>
                      <a:pt x="125" y="3694"/>
                    </a:cubicBezTo>
                    <a:lnTo>
                      <a:pt x="470" y="4919"/>
                    </a:lnTo>
                    <a:lnTo>
                      <a:pt x="709" y="4450"/>
                    </a:lnTo>
                    <a:lnTo>
                      <a:pt x="2346" y="4450"/>
                    </a:lnTo>
                    <a:lnTo>
                      <a:pt x="2346" y="2000"/>
                    </a:lnTo>
                    <a:lnTo>
                      <a:pt x="2901" y="2670"/>
                    </a:lnTo>
                    <a:cubicBezTo>
                      <a:pt x="2994" y="2780"/>
                      <a:pt x="3128" y="2839"/>
                      <a:pt x="3264" y="2839"/>
                    </a:cubicBezTo>
                    <a:cubicBezTo>
                      <a:pt x="3364" y="2839"/>
                      <a:pt x="3466" y="2807"/>
                      <a:pt x="3551" y="2737"/>
                    </a:cubicBezTo>
                    <a:lnTo>
                      <a:pt x="4872" y="1694"/>
                    </a:lnTo>
                    <a:cubicBezTo>
                      <a:pt x="4968" y="1618"/>
                      <a:pt x="4987" y="1484"/>
                      <a:pt x="4930" y="1369"/>
                    </a:cubicBezTo>
                    <a:cubicBezTo>
                      <a:pt x="4880" y="1276"/>
                      <a:pt x="4787" y="1223"/>
                      <a:pt x="4691" y="1223"/>
                    </a:cubicBezTo>
                    <a:cubicBezTo>
                      <a:pt x="4638" y="1223"/>
                      <a:pt x="4585" y="1239"/>
                      <a:pt x="4537" y="1273"/>
                    </a:cubicBezTo>
                    <a:lnTo>
                      <a:pt x="3322" y="2106"/>
                    </a:lnTo>
                    <a:lnTo>
                      <a:pt x="2661" y="1082"/>
                    </a:lnTo>
                    <a:cubicBezTo>
                      <a:pt x="2604" y="986"/>
                      <a:pt x="2518" y="919"/>
                      <a:pt x="2413" y="881"/>
                    </a:cubicBezTo>
                    <a:lnTo>
                      <a:pt x="2030" y="756"/>
                    </a:lnTo>
                    <a:cubicBezTo>
                      <a:pt x="1934" y="728"/>
                      <a:pt x="1877" y="632"/>
                      <a:pt x="1867" y="536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8" name="Google Shape;1609;p52">
                <a:extLst>
                  <a:ext uri="{FF2B5EF4-FFF2-40B4-BE49-F238E27FC236}">
                    <a16:creationId xmlns:a16="http://schemas.microsoft.com/office/drawing/2014/main" id="{548C6C0A-0593-E82A-185B-BA914DBE86A8}"/>
                  </a:ext>
                </a:extLst>
              </p:cNvPr>
              <p:cNvSpPr/>
              <p:nvPr/>
            </p:nvSpPr>
            <p:spPr>
              <a:xfrm>
                <a:off x="3508206" y="3805964"/>
                <a:ext cx="9360" cy="14598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743" extrusionOk="0">
                    <a:moveTo>
                      <a:pt x="125" y="1"/>
                    </a:moveTo>
                    <a:cubicBezTo>
                      <a:pt x="58" y="1"/>
                      <a:pt x="0" y="49"/>
                      <a:pt x="0" y="116"/>
                    </a:cubicBezTo>
                    <a:lnTo>
                      <a:pt x="0" y="3743"/>
                    </a:lnTo>
                    <a:lnTo>
                      <a:pt x="239" y="3743"/>
                    </a:lnTo>
                    <a:lnTo>
                      <a:pt x="239" y="116"/>
                    </a:lnTo>
                    <a:cubicBezTo>
                      <a:pt x="239" y="49"/>
                      <a:pt x="192" y="1"/>
                      <a:pt x="125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9" name="Google Shape;1610;p52">
                <a:extLst>
                  <a:ext uri="{FF2B5EF4-FFF2-40B4-BE49-F238E27FC236}">
                    <a16:creationId xmlns:a16="http://schemas.microsoft.com/office/drawing/2014/main" id="{079B70BC-130F-E815-3978-E9BE0AD83A86}"/>
                  </a:ext>
                </a:extLst>
              </p:cNvPr>
              <p:cNvSpPr/>
              <p:nvPr/>
            </p:nvSpPr>
            <p:spPr>
              <a:xfrm>
                <a:off x="3361483" y="3841416"/>
                <a:ext cx="531588" cy="192277"/>
              </a:xfrm>
              <a:custGeom>
                <a:avLst/>
                <a:gdLst/>
                <a:ahLst/>
                <a:cxnLst/>
                <a:rect l="l" t="t" r="r" b="b"/>
                <a:pathLst>
                  <a:path w="13630" h="4930" extrusionOk="0">
                    <a:moveTo>
                      <a:pt x="6810" y="1"/>
                    </a:moveTo>
                    <a:cubicBezTo>
                      <a:pt x="6621" y="1"/>
                      <a:pt x="6432" y="58"/>
                      <a:pt x="6270" y="173"/>
                    </a:cubicBezTo>
                    <a:lnTo>
                      <a:pt x="173" y="4508"/>
                    </a:lnTo>
                    <a:cubicBezTo>
                      <a:pt x="1" y="4642"/>
                      <a:pt x="87" y="4920"/>
                      <a:pt x="307" y="4930"/>
                    </a:cubicBezTo>
                    <a:lnTo>
                      <a:pt x="13323" y="4930"/>
                    </a:lnTo>
                    <a:cubicBezTo>
                      <a:pt x="13543" y="4920"/>
                      <a:pt x="13629" y="4642"/>
                      <a:pt x="13457" y="4508"/>
                    </a:cubicBezTo>
                    <a:lnTo>
                      <a:pt x="7351" y="173"/>
                    </a:lnTo>
                    <a:cubicBezTo>
                      <a:pt x="7188" y="58"/>
                      <a:pt x="6999" y="1"/>
                      <a:pt x="6810" y="1"/>
                    </a:cubicBezTo>
                    <a:close/>
                  </a:path>
                </a:pathLst>
              </a:custGeom>
              <a:solidFill>
                <a:srgbClr val="2C8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0" name="Google Shape;1611;p52">
                <a:extLst>
                  <a:ext uri="{FF2B5EF4-FFF2-40B4-BE49-F238E27FC236}">
                    <a16:creationId xmlns:a16="http://schemas.microsoft.com/office/drawing/2014/main" id="{03867508-2387-DBDE-5089-3DAEC92D066E}"/>
                  </a:ext>
                </a:extLst>
              </p:cNvPr>
              <p:cNvSpPr/>
              <p:nvPr/>
            </p:nvSpPr>
            <p:spPr>
              <a:xfrm>
                <a:off x="3667526" y="3895004"/>
                <a:ext cx="89664" cy="6404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642" extrusionOk="0">
                    <a:moveTo>
                      <a:pt x="380" y="1"/>
                    </a:moveTo>
                    <a:cubicBezTo>
                      <a:pt x="197" y="1"/>
                      <a:pt x="0" y="349"/>
                      <a:pt x="222" y="436"/>
                    </a:cubicBezTo>
                    <a:lnTo>
                      <a:pt x="1858" y="1594"/>
                    </a:lnTo>
                    <a:cubicBezTo>
                      <a:pt x="1897" y="1622"/>
                      <a:pt x="1944" y="1642"/>
                      <a:pt x="1992" y="1642"/>
                    </a:cubicBezTo>
                    <a:cubicBezTo>
                      <a:pt x="2212" y="1632"/>
                      <a:pt x="2298" y="1354"/>
                      <a:pt x="2126" y="1220"/>
                    </a:cubicBezTo>
                    <a:lnTo>
                      <a:pt x="490" y="53"/>
                    </a:lnTo>
                    <a:cubicBezTo>
                      <a:pt x="456" y="16"/>
                      <a:pt x="418" y="1"/>
                      <a:pt x="3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1" name="Google Shape;1612;p52">
                <a:extLst>
                  <a:ext uri="{FF2B5EF4-FFF2-40B4-BE49-F238E27FC236}">
                    <a16:creationId xmlns:a16="http://schemas.microsoft.com/office/drawing/2014/main" id="{F0F83218-B626-A79D-BBF4-37181902F35D}"/>
                  </a:ext>
                </a:extLst>
              </p:cNvPr>
              <p:cNvSpPr/>
              <p:nvPr/>
            </p:nvSpPr>
            <p:spPr>
              <a:xfrm>
                <a:off x="3631333" y="3869224"/>
                <a:ext cx="34789" cy="25234"/>
              </a:xfrm>
              <a:custGeom>
                <a:avLst/>
                <a:gdLst/>
                <a:ahLst/>
                <a:cxnLst/>
                <a:rect l="l" t="t" r="r" b="b"/>
                <a:pathLst>
                  <a:path w="892" h="647" extrusionOk="0">
                    <a:moveTo>
                      <a:pt x="378" y="1"/>
                    </a:moveTo>
                    <a:cubicBezTo>
                      <a:pt x="195" y="1"/>
                      <a:pt x="1" y="342"/>
                      <a:pt x="221" y="436"/>
                    </a:cubicBezTo>
                    <a:lnTo>
                      <a:pt x="451" y="599"/>
                    </a:lnTo>
                    <a:cubicBezTo>
                      <a:pt x="489" y="628"/>
                      <a:pt x="537" y="647"/>
                      <a:pt x="585" y="647"/>
                    </a:cubicBezTo>
                    <a:cubicBezTo>
                      <a:pt x="805" y="628"/>
                      <a:pt x="891" y="360"/>
                      <a:pt x="719" y="216"/>
                    </a:cubicBezTo>
                    <a:lnTo>
                      <a:pt x="489" y="54"/>
                    </a:lnTo>
                    <a:cubicBezTo>
                      <a:pt x="456" y="16"/>
                      <a:pt x="41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2" name="Google Shape;1613;p52">
                <a:extLst>
                  <a:ext uri="{FF2B5EF4-FFF2-40B4-BE49-F238E27FC236}">
                    <a16:creationId xmlns:a16="http://schemas.microsoft.com/office/drawing/2014/main" id="{5E5C3034-B640-4417-8E92-F9ADC1238CE7}"/>
                  </a:ext>
                </a:extLst>
              </p:cNvPr>
              <p:cNvSpPr/>
              <p:nvPr/>
            </p:nvSpPr>
            <p:spPr>
              <a:xfrm>
                <a:off x="3361132" y="3841377"/>
                <a:ext cx="276247" cy="192316"/>
              </a:xfrm>
              <a:custGeom>
                <a:avLst/>
                <a:gdLst/>
                <a:ahLst/>
                <a:cxnLst/>
                <a:rect l="l" t="t" r="r" b="b"/>
                <a:pathLst>
                  <a:path w="7083" h="4931" extrusionOk="0">
                    <a:moveTo>
                      <a:pt x="6818" y="0"/>
                    </a:moveTo>
                    <a:cubicBezTo>
                      <a:pt x="6625" y="0"/>
                      <a:pt x="6433" y="62"/>
                      <a:pt x="6269" y="174"/>
                    </a:cubicBezTo>
                    <a:lnTo>
                      <a:pt x="173" y="4509"/>
                    </a:lnTo>
                    <a:cubicBezTo>
                      <a:pt x="0" y="4643"/>
                      <a:pt x="87" y="4921"/>
                      <a:pt x="307" y="4931"/>
                    </a:cubicBezTo>
                    <a:lnTo>
                      <a:pt x="3159" y="4931"/>
                    </a:lnTo>
                    <a:cubicBezTo>
                      <a:pt x="3015" y="4931"/>
                      <a:pt x="2958" y="4634"/>
                      <a:pt x="3072" y="4509"/>
                    </a:cubicBezTo>
                    <a:lnTo>
                      <a:pt x="6910" y="174"/>
                    </a:lnTo>
                    <a:cubicBezTo>
                      <a:pt x="6958" y="117"/>
                      <a:pt x="7015" y="69"/>
                      <a:pt x="7082" y="40"/>
                    </a:cubicBezTo>
                    <a:cubicBezTo>
                      <a:pt x="6996" y="13"/>
                      <a:pt x="6907" y="0"/>
                      <a:pt x="6818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3" name="Google Shape;1614;p52">
                <a:extLst>
                  <a:ext uri="{FF2B5EF4-FFF2-40B4-BE49-F238E27FC236}">
                    <a16:creationId xmlns:a16="http://schemas.microsoft.com/office/drawing/2014/main" id="{C1A25DCD-9892-D3A4-5B99-F14A2875F5A2}"/>
                  </a:ext>
                </a:extLst>
              </p:cNvPr>
              <p:cNvSpPr/>
              <p:nvPr/>
            </p:nvSpPr>
            <p:spPr>
              <a:xfrm>
                <a:off x="3489524" y="3614506"/>
                <a:ext cx="37753" cy="27262"/>
              </a:xfrm>
              <a:custGeom>
                <a:avLst/>
                <a:gdLst/>
                <a:ahLst/>
                <a:cxnLst/>
                <a:rect l="l" t="t" r="r" b="b"/>
                <a:pathLst>
                  <a:path w="968" h="699" extrusionOk="0">
                    <a:moveTo>
                      <a:pt x="10" y="0"/>
                    </a:moveTo>
                    <a:lnTo>
                      <a:pt x="10" y="546"/>
                    </a:lnTo>
                    <a:cubicBezTo>
                      <a:pt x="10" y="574"/>
                      <a:pt x="10" y="594"/>
                      <a:pt x="1" y="613"/>
                    </a:cubicBezTo>
                    <a:cubicBezTo>
                      <a:pt x="154" y="670"/>
                      <a:pt x="316" y="699"/>
                      <a:pt x="489" y="699"/>
                    </a:cubicBezTo>
                    <a:cubicBezTo>
                      <a:pt x="651" y="699"/>
                      <a:pt x="814" y="670"/>
                      <a:pt x="967" y="613"/>
                    </a:cubicBezTo>
                    <a:cubicBezTo>
                      <a:pt x="958" y="584"/>
                      <a:pt x="948" y="565"/>
                      <a:pt x="948" y="536"/>
                    </a:cubicBez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4" name="Google Shape;1615;p52">
                <a:extLst>
                  <a:ext uri="{FF2B5EF4-FFF2-40B4-BE49-F238E27FC236}">
                    <a16:creationId xmlns:a16="http://schemas.microsoft.com/office/drawing/2014/main" id="{296E373D-2414-5C62-AF16-3062ADD672FA}"/>
                  </a:ext>
                </a:extLst>
              </p:cNvPr>
              <p:cNvSpPr/>
              <p:nvPr/>
            </p:nvSpPr>
            <p:spPr>
              <a:xfrm>
                <a:off x="3471974" y="3550661"/>
                <a:ext cx="72816" cy="82176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2107" extrusionOk="0">
                    <a:moveTo>
                      <a:pt x="699" y="1"/>
                    </a:moveTo>
                    <a:cubicBezTo>
                      <a:pt x="317" y="1"/>
                      <a:pt x="1" y="316"/>
                      <a:pt x="1" y="699"/>
                    </a:cubicBezTo>
                    <a:lnTo>
                      <a:pt x="1" y="1168"/>
                    </a:lnTo>
                    <a:cubicBezTo>
                      <a:pt x="1" y="1685"/>
                      <a:pt x="422" y="2106"/>
                      <a:pt x="939" y="2106"/>
                    </a:cubicBezTo>
                    <a:cubicBezTo>
                      <a:pt x="1455" y="2106"/>
                      <a:pt x="1867" y="1685"/>
                      <a:pt x="1867" y="1168"/>
                    </a:cubicBezTo>
                    <a:lnTo>
                      <a:pt x="1867" y="699"/>
                    </a:lnTo>
                    <a:cubicBezTo>
                      <a:pt x="1867" y="316"/>
                      <a:pt x="1561" y="1"/>
                      <a:pt x="1168" y="1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5" name="Google Shape;1616;p52">
                <a:extLst>
                  <a:ext uri="{FF2B5EF4-FFF2-40B4-BE49-F238E27FC236}">
                    <a16:creationId xmlns:a16="http://schemas.microsoft.com/office/drawing/2014/main" id="{13953708-8D6A-BB08-B225-A511744735B6}"/>
                  </a:ext>
                </a:extLst>
              </p:cNvPr>
              <p:cNvSpPr/>
              <p:nvPr/>
            </p:nvSpPr>
            <p:spPr>
              <a:xfrm>
                <a:off x="3471700" y="3550661"/>
                <a:ext cx="50351" cy="82254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2109" extrusionOk="0">
                    <a:moveTo>
                      <a:pt x="706" y="1"/>
                    </a:moveTo>
                    <a:cubicBezTo>
                      <a:pt x="314" y="1"/>
                      <a:pt x="8" y="316"/>
                      <a:pt x="8" y="699"/>
                    </a:cubicBezTo>
                    <a:lnTo>
                      <a:pt x="8" y="1168"/>
                    </a:lnTo>
                    <a:cubicBezTo>
                      <a:pt x="0" y="1711"/>
                      <a:pt x="444" y="2109"/>
                      <a:pt x="938" y="2109"/>
                    </a:cubicBezTo>
                    <a:cubicBezTo>
                      <a:pt x="1054" y="2109"/>
                      <a:pt x="1174" y="2087"/>
                      <a:pt x="1290" y="2039"/>
                    </a:cubicBezTo>
                    <a:cubicBezTo>
                      <a:pt x="936" y="1896"/>
                      <a:pt x="706" y="1551"/>
                      <a:pt x="706" y="1168"/>
                    </a:cubicBezTo>
                    <a:lnTo>
                      <a:pt x="706" y="699"/>
                    </a:lnTo>
                    <a:cubicBezTo>
                      <a:pt x="706" y="364"/>
                      <a:pt x="955" y="68"/>
                      <a:pt x="1290" y="10"/>
                    </a:cubicBezTo>
                    <a:cubicBezTo>
                      <a:pt x="1252" y="10"/>
                      <a:pt x="1214" y="1"/>
                      <a:pt x="1175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6" name="Google Shape;1617;p52">
                <a:extLst>
                  <a:ext uri="{FF2B5EF4-FFF2-40B4-BE49-F238E27FC236}">
                    <a16:creationId xmlns:a16="http://schemas.microsoft.com/office/drawing/2014/main" id="{4CE54DF0-A21C-F776-1484-7B478FB0BAAB}"/>
                  </a:ext>
                </a:extLst>
              </p:cNvPr>
              <p:cNvSpPr/>
              <p:nvPr/>
            </p:nvSpPr>
            <p:spPr>
              <a:xfrm>
                <a:off x="3471974" y="3550661"/>
                <a:ext cx="72816" cy="36622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939" extrusionOk="0">
                    <a:moveTo>
                      <a:pt x="699" y="1"/>
                    </a:moveTo>
                    <a:cubicBezTo>
                      <a:pt x="317" y="1"/>
                      <a:pt x="1" y="316"/>
                      <a:pt x="1" y="699"/>
                    </a:cubicBezTo>
                    <a:cubicBezTo>
                      <a:pt x="1" y="699"/>
                      <a:pt x="699" y="939"/>
                      <a:pt x="1867" y="939"/>
                    </a:cubicBezTo>
                    <a:lnTo>
                      <a:pt x="1867" y="699"/>
                    </a:lnTo>
                    <a:cubicBezTo>
                      <a:pt x="1867" y="316"/>
                      <a:pt x="1551" y="1"/>
                      <a:pt x="1168" y="1"/>
                    </a:cubicBezTo>
                    <a:close/>
                  </a:path>
                </a:pathLst>
              </a:custGeom>
              <a:solidFill>
                <a:srgbClr val="151F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7" name="Google Shape;1618;p52">
                <a:extLst>
                  <a:ext uri="{FF2B5EF4-FFF2-40B4-BE49-F238E27FC236}">
                    <a16:creationId xmlns:a16="http://schemas.microsoft.com/office/drawing/2014/main" id="{60C6972B-6377-0BF6-DA67-23023666DCEA}"/>
                  </a:ext>
                </a:extLst>
              </p:cNvPr>
              <p:cNvSpPr/>
              <p:nvPr/>
            </p:nvSpPr>
            <p:spPr>
              <a:xfrm>
                <a:off x="3471974" y="3550661"/>
                <a:ext cx="50078" cy="33268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853" extrusionOk="0">
                    <a:moveTo>
                      <a:pt x="699" y="1"/>
                    </a:moveTo>
                    <a:cubicBezTo>
                      <a:pt x="307" y="1"/>
                      <a:pt x="1" y="316"/>
                      <a:pt x="1" y="699"/>
                    </a:cubicBezTo>
                    <a:cubicBezTo>
                      <a:pt x="230" y="776"/>
                      <a:pt x="460" y="824"/>
                      <a:pt x="699" y="852"/>
                    </a:cubicBezTo>
                    <a:lnTo>
                      <a:pt x="699" y="699"/>
                    </a:lnTo>
                    <a:cubicBezTo>
                      <a:pt x="699" y="364"/>
                      <a:pt x="948" y="68"/>
                      <a:pt x="1283" y="10"/>
                    </a:cubicBezTo>
                    <a:cubicBezTo>
                      <a:pt x="1245" y="10"/>
                      <a:pt x="1207" y="1"/>
                      <a:pt x="1168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8" name="Google Shape;1619;p52">
                <a:extLst>
                  <a:ext uri="{FF2B5EF4-FFF2-40B4-BE49-F238E27FC236}">
                    <a16:creationId xmlns:a16="http://schemas.microsoft.com/office/drawing/2014/main" id="{823F2182-DCCC-D531-C562-9EB10845A74F}"/>
                  </a:ext>
                </a:extLst>
              </p:cNvPr>
              <p:cNvSpPr/>
              <p:nvPr/>
            </p:nvSpPr>
            <p:spPr>
              <a:xfrm>
                <a:off x="3453682" y="3645473"/>
                <a:ext cx="177729" cy="142238"/>
              </a:xfrm>
              <a:custGeom>
                <a:avLst/>
                <a:gdLst/>
                <a:ahLst/>
                <a:cxnLst/>
                <a:rect l="l" t="t" r="r" b="b"/>
                <a:pathLst>
                  <a:path w="4557" h="3647" extrusionOk="0">
                    <a:moveTo>
                      <a:pt x="2145" y="1"/>
                    </a:moveTo>
                    <a:cubicBezTo>
                      <a:pt x="1960" y="248"/>
                      <a:pt x="1682" y="373"/>
                      <a:pt x="1403" y="373"/>
                    </a:cubicBezTo>
                    <a:cubicBezTo>
                      <a:pt x="1131" y="373"/>
                      <a:pt x="859" y="255"/>
                      <a:pt x="671" y="20"/>
                    </a:cubicBezTo>
                    <a:lnTo>
                      <a:pt x="278" y="192"/>
                    </a:lnTo>
                    <a:cubicBezTo>
                      <a:pt x="106" y="268"/>
                      <a:pt x="1" y="431"/>
                      <a:pt x="1" y="623"/>
                    </a:cubicBezTo>
                    <a:lnTo>
                      <a:pt x="1" y="3647"/>
                    </a:lnTo>
                    <a:lnTo>
                      <a:pt x="2336" y="3647"/>
                    </a:lnTo>
                    <a:lnTo>
                      <a:pt x="2336" y="1206"/>
                    </a:lnTo>
                    <a:lnTo>
                      <a:pt x="2891" y="1876"/>
                    </a:lnTo>
                    <a:cubicBezTo>
                      <a:pt x="2984" y="1986"/>
                      <a:pt x="3119" y="2045"/>
                      <a:pt x="3254" y="2045"/>
                    </a:cubicBezTo>
                    <a:cubicBezTo>
                      <a:pt x="3355" y="2045"/>
                      <a:pt x="3456" y="2013"/>
                      <a:pt x="3542" y="1943"/>
                    </a:cubicBezTo>
                    <a:lnTo>
                      <a:pt x="4556" y="1139"/>
                    </a:lnTo>
                    <a:lnTo>
                      <a:pt x="4250" y="670"/>
                    </a:lnTo>
                    <a:lnTo>
                      <a:pt x="3312" y="1312"/>
                    </a:lnTo>
                    <a:lnTo>
                      <a:pt x="2661" y="278"/>
                    </a:lnTo>
                    <a:cubicBezTo>
                      <a:pt x="2594" y="192"/>
                      <a:pt x="2508" y="125"/>
                      <a:pt x="2413" y="87"/>
                    </a:cubicBez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BA61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9" name="Google Shape;1620;p52">
                <a:extLst>
                  <a:ext uri="{FF2B5EF4-FFF2-40B4-BE49-F238E27FC236}">
                    <a16:creationId xmlns:a16="http://schemas.microsoft.com/office/drawing/2014/main" id="{B4D1A59D-F2A5-CED4-5A86-5080B09AF5FB}"/>
                  </a:ext>
                </a:extLst>
              </p:cNvPr>
              <p:cNvSpPr/>
              <p:nvPr/>
            </p:nvSpPr>
            <p:spPr>
              <a:xfrm>
                <a:off x="3544750" y="3657057"/>
                <a:ext cx="87012" cy="68213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1749" extrusionOk="0">
                    <a:moveTo>
                      <a:pt x="336" y="0"/>
                    </a:moveTo>
                    <a:lnTo>
                      <a:pt x="135" y="326"/>
                    </a:lnTo>
                    <a:cubicBezTo>
                      <a:pt x="49" y="469"/>
                      <a:pt x="1" y="632"/>
                      <a:pt x="1" y="804"/>
                    </a:cubicBezTo>
                    <a:lnTo>
                      <a:pt x="1" y="909"/>
                    </a:lnTo>
                    <a:lnTo>
                      <a:pt x="556" y="1579"/>
                    </a:lnTo>
                    <a:cubicBezTo>
                      <a:pt x="649" y="1689"/>
                      <a:pt x="784" y="1748"/>
                      <a:pt x="919" y="1748"/>
                    </a:cubicBezTo>
                    <a:cubicBezTo>
                      <a:pt x="1020" y="1748"/>
                      <a:pt x="1121" y="1716"/>
                      <a:pt x="1207" y="1646"/>
                    </a:cubicBezTo>
                    <a:lnTo>
                      <a:pt x="2231" y="842"/>
                    </a:lnTo>
                    <a:lnTo>
                      <a:pt x="1915" y="373"/>
                    </a:lnTo>
                    <a:lnTo>
                      <a:pt x="987" y="1015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0" name="Google Shape;1621;p52">
                <a:extLst>
                  <a:ext uri="{FF2B5EF4-FFF2-40B4-BE49-F238E27FC236}">
                    <a16:creationId xmlns:a16="http://schemas.microsoft.com/office/drawing/2014/main" id="{5FAC2E19-AC3F-686A-3410-0A8640395E5C}"/>
                  </a:ext>
                </a:extLst>
              </p:cNvPr>
              <p:cNvSpPr/>
              <p:nvPr/>
            </p:nvSpPr>
            <p:spPr>
              <a:xfrm>
                <a:off x="3453682" y="3656667"/>
                <a:ext cx="27691" cy="149336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829" extrusionOk="0">
                    <a:moveTo>
                      <a:pt x="154" y="1"/>
                    </a:moveTo>
                    <a:cubicBezTo>
                      <a:pt x="58" y="87"/>
                      <a:pt x="1" y="211"/>
                      <a:pt x="1" y="336"/>
                    </a:cubicBezTo>
                    <a:lnTo>
                      <a:pt x="1" y="3589"/>
                    </a:lnTo>
                    <a:cubicBezTo>
                      <a:pt x="1" y="3723"/>
                      <a:pt x="106" y="3829"/>
                      <a:pt x="240" y="3829"/>
                    </a:cubicBezTo>
                    <a:lnTo>
                      <a:pt x="709" y="3829"/>
                    </a:lnTo>
                    <a:lnTo>
                      <a:pt x="709" y="843"/>
                    </a:lnTo>
                    <a:cubicBezTo>
                      <a:pt x="709" y="661"/>
                      <a:pt x="632" y="479"/>
                      <a:pt x="498" y="355"/>
                    </a:cubicBez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1" name="Google Shape;1622;p52">
                <a:extLst>
                  <a:ext uri="{FF2B5EF4-FFF2-40B4-BE49-F238E27FC236}">
                    <a16:creationId xmlns:a16="http://schemas.microsoft.com/office/drawing/2014/main" id="{F3F0B862-CF4F-BC70-4CC7-B9B4B0DD5EA9}"/>
                  </a:ext>
                </a:extLst>
              </p:cNvPr>
              <p:cNvSpPr/>
              <p:nvPr/>
            </p:nvSpPr>
            <p:spPr>
              <a:xfrm>
                <a:off x="3462652" y="3805613"/>
                <a:ext cx="18721" cy="18682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79" extrusionOk="0">
                    <a:moveTo>
                      <a:pt x="1" y="0"/>
                    </a:moveTo>
                    <a:lnTo>
                      <a:pt x="1" y="239"/>
                    </a:lnTo>
                    <a:cubicBezTo>
                      <a:pt x="1" y="364"/>
                      <a:pt x="106" y="479"/>
                      <a:pt x="240" y="479"/>
                    </a:cubicBezTo>
                    <a:lnTo>
                      <a:pt x="383" y="479"/>
                    </a:lnTo>
                    <a:cubicBezTo>
                      <a:pt x="431" y="469"/>
                      <a:pt x="479" y="421"/>
                      <a:pt x="469" y="373"/>
                    </a:cubicBezTo>
                    <a:lnTo>
                      <a:pt x="469" y="0"/>
                    </a:ln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95" name="Google Shape;1685;p52">
              <a:extLst>
                <a:ext uri="{FF2B5EF4-FFF2-40B4-BE49-F238E27FC236}">
                  <a16:creationId xmlns:a16="http://schemas.microsoft.com/office/drawing/2014/main" id="{1DD01BB4-1D4A-31F9-F2C3-49CAA28F8070}"/>
                </a:ext>
              </a:extLst>
            </p:cNvPr>
            <p:cNvGrpSpPr/>
            <p:nvPr/>
          </p:nvGrpSpPr>
          <p:grpSpPr>
            <a:xfrm>
              <a:off x="6772039" y="1649342"/>
              <a:ext cx="457524" cy="393600"/>
              <a:chOff x="5183464" y="3481379"/>
              <a:chExt cx="599531" cy="531940"/>
            </a:xfrm>
          </p:grpSpPr>
          <p:sp>
            <p:nvSpPr>
              <p:cNvPr id="596" name="Google Shape;1686;p52">
                <a:extLst>
                  <a:ext uri="{FF2B5EF4-FFF2-40B4-BE49-F238E27FC236}">
                    <a16:creationId xmlns:a16="http://schemas.microsoft.com/office/drawing/2014/main" id="{65BF790D-E9A7-A7F7-1E53-73F3B4896F4D}"/>
                  </a:ext>
                </a:extLst>
              </p:cNvPr>
              <p:cNvSpPr/>
              <p:nvPr/>
            </p:nvSpPr>
            <p:spPr>
              <a:xfrm>
                <a:off x="5212411" y="3723025"/>
                <a:ext cx="48692" cy="106579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2537" extrusionOk="0">
                    <a:moveTo>
                      <a:pt x="689" y="0"/>
                    </a:moveTo>
                    <a:cubicBezTo>
                      <a:pt x="306" y="0"/>
                      <a:pt x="0" y="316"/>
                      <a:pt x="0" y="699"/>
                    </a:cubicBezTo>
                    <a:lnTo>
                      <a:pt x="0" y="862"/>
                    </a:lnTo>
                    <a:cubicBezTo>
                      <a:pt x="0" y="1063"/>
                      <a:pt x="29" y="1254"/>
                      <a:pt x="96" y="1445"/>
                    </a:cubicBezTo>
                    <a:lnTo>
                      <a:pt x="459" y="2536"/>
                    </a:lnTo>
                    <a:lnTo>
                      <a:pt x="1158" y="2536"/>
                    </a:lnTo>
                    <a:lnTo>
                      <a:pt x="1158" y="0"/>
                    </a:lnTo>
                    <a:close/>
                  </a:path>
                </a:pathLst>
              </a:custGeom>
              <a:solidFill>
                <a:srgbClr val="151F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7" name="Google Shape;1687;p52">
                <a:extLst>
                  <a:ext uri="{FF2B5EF4-FFF2-40B4-BE49-F238E27FC236}">
                    <a16:creationId xmlns:a16="http://schemas.microsoft.com/office/drawing/2014/main" id="{8F3DDE5B-1C63-60D9-A277-7C02C22466B5}"/>
                  </a:ext>
                </a:extLst>
              </p:cNvPr>
              <p:cNvSpPr/>
              <p:nvPr/>
            </p:nvSpPr>
            <p:spPr>
              <a:xfrm>
                <a:off x="5212411" y="3723025"/>
                <a:ext cx="48692" cy="106579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2537" extrusionOk="0">
                    <a:moveTo>
                      <a:pt x="689" y="0"/>
                    </a:moveTo>
                    <a:cubicBezTo>
                      <a:pt x="306" y="0"/>
                      <a:pt x="0" y="316"/>
                      <a:pt x="0" y="699"/>
                    </a:cubicBezTo>
                    <a:lnTo>
                      <a:pt x="0" y="862"/>
                    </a:lnTo>
                    <a:cubicBezTo>
                      <a:pt x="0" y="1063"/>
                      <a:pt x="29" y="1254"/>
                      <a:pt x="96" y="1445"/>
                    </a:cubicBezTo>
                    <a:lnTo>
                      <a:pt x="459" y="2536"/>
                    </a:lnTo>
                    <a:lnTo>
                      <a:pt x="1158" y="2536"/>
                    </a:lnTo>
                    <a:lnTo>
                      <a:pt x="1158" y="0"/>
                    </a:lnTo>
                    <a:close/>
                  </a:path>
                </a:pathLst>
              </a:custGeom>
              <a:solidFill>
                <a:srgbClr val="FFFFFF">
                  <a:alpha val="18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8" name="Google Shape;1688;p52">
                <a:extLst>
                  <a:ext uri="{FF2B5EF4-FFF2-40B4-BE49-F238E27FC236}">
                    <a16:creationId xmlns:a16="http://schemas.microsoft.com/office/drawing/2014/main" id="{D9FF2D0E-AD14-EBD0-C4E1-A8BDFC7D56B7}"/>
                  </a:ext>
                </a:extLst>
              </p:cNvPr>
              <p:cNvSpPr/>
              <p:nvPr/>
            </p:nvSpPr>
            <p:spPr>
              <a:xfrm>
                <a:off x="5434746" y="3481379"/>
                <a:ext cx="348249" cy="290336"/>
              </a:xfrm>
              <a:custGeom>
                <a:avLst/>
                <a:gdLst/>
                <a:ahLst/>
                <a:cxnLst/>
                <a:rect l="l" t="t" r="r" b="b"/>
                <a:pathLst>
                  <a:path w="8289" h="6911" extrusionOk="0">
                    <a:moveTo>
                      <a:pt x="460" y="1"/>
                    </a:moveTo>
                    <a:cubicBezTo>
                      <a:pt x="211" y="1"/>
                      <a:pt x="0" y="211"/>
                      <a:pt x="0" y="469"/>
                    </a:cubicBezTo>
                    <a:lnTo>
                      <a:pt x="0" y="6451"/>
                    </a:lnTo>
                    <a:cubicBezTo>
                      <a:pt x="0" y="6700"/>
                      <a:pt x="211" y="6910"/>
                      <a:pt x="469" y="6910"/>
                    </a:cubicBezTo>
                    <a:lnTo>
                      <a:pt x="7829" y="6910"/>
                    </a:lnTo>
                    <a:cubicBezTo>
                      <a:pt x="8087" y="6901"/>
                      <a:pt x="8288" y="6700"/>
                      <a:pt x="8288" y="6451"/>
                    </a:cubicBezTo>
                    <a:lnTo>
                      <a:pt x="8288" y="469"/>
                    </a:lnTo>
                    <a:cubicBezTo>
                      <a:pt x="8288" y="211"/>
                      <a:pt x="8078" y="1"/>
                      <a:pt x="7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9" name="Google Shape;1689;p52">
                <a:extLst>
                  <a:ext uri="{FF2B5EF4-FFF2-40B4-BE49-F238E27FC236}">
                    <a16:creationId xmlns:a16="http://schemas.microsoft.com/office/drawing/2014/main" id="{C748143B-4B32-B96A-88E7-6951EC897058}"/>
                  </a:ext>
                </a:extLst>
              </p:cNvPr>
              <p:cNvSpPr/>
              <p:nvPr/>
            </p:nvSpPr>
            <p:spPr>
              <a:xfrm>
                <a:off x="5183464" y="3711766"/>
                <a:ext cx="348627" cy="301553"/>
              </a:xfrm>
              <a:custGeom>
                <a:avLst/>
                <a:gdLst/>
                <a:ahLst/>
                <a:cxnLst/>
                <a:rect l="l" t="t" r="r" b="b"/>
                <a:pathLst>
                  <a:path w="8298" h="7178" extrusionOk="0">
                    <a:moveTo>
                      <a:pt x="8117" y="0"/>
                    </a:moveTo>
                    <a:cubicBezTo>
                      <a:pt x="8073" y="0"/>
                      <a:pt x="8029" y="19"/>
                      <a:pt x="8001" y="58"/>
                    </a:cubicBezTo>
                    <a:lnTo>
                      <a:pt x="3809" y="4058"/>
                    </a:lnTo>
                    <a:cubicBezTo>
                      <a:pt x="3723" y="4135"/>
                      <a:pt x="3608" y="4183"/>
                      <a:pt x="3493" y="4183"/>
                    </a:cubicBezTo>
                    <a:lnTo>
                      <a:pt x="3445" y="4183"/>
                    </a:lnTo>
                    <a:cubicBezTo>
                      <a:pt x="3196" y="4183"/>
                      <a:pt x="2996" y="3982"/>
                      <a:pt x="2996" y="3723"/>
                    </a:cubicBezTo>
                    <a:lnTo>
                      <a:pt x="2996" y="3493"/>
                    </a:lnTo>
                    <a:lnTo>
                      <a:pt x="1608" y="3493"/>
                    </a:lnTo>
                    <a:lnTo>
                      <a:pt x="1608" y="3723"/>
                    </a:lnTo>
                    <a:cubicBezTo>
                      <a:pt x="1608" y="3934"/>
                      <a:pt x="1474" y="4116"/>
                      <a:pt x="1282" y="4173"/>
                    </a:cubicBezTo>
                    <a:lnTo>
                      <a:pt x="498" y="4393"/>
                    </a:lnTo>
                    <a:cubicBezTo>
                      <a:pt x="201" y="4470"/>
                      <a:pt x="0" y="4747"/>
                      <a:pt x="0" y="5053"/>
                    </a:cubicBezTo>
                    <a:lnTo>
                      <a:pt x="0" y="6948"/>
                    </a:lnTo>
                    <a:cubicBezTo>
                      <a:pt x="0" y="7073"/>
                      <a:pt x="105" y="7178"/>
                      <a:pt x="230" y="7178"/>
                    </a:cubicBezTo>
                    <a:lnTo>
                      <a:pt x="3455" y="7178"/>
                    </a:lnTo>
                    <a:cubicBezTo>
                      <a:pt x="3579" y="7178"/>
                      <a:pt x="3685" y="7073"/>
                      <a:pt x="3685" y="6948"/>
                    </a:cubicBezTo>
                    <a:lnTo>
                      <a:pt x="3685" y="5953"/>
                    </a:lnTo>
                    <a:cubicBezTo>
                      <a:pt x="3685" y="5704"/>
                      <a:pt x="3780" y="5474"/>
                      <a:pt x="3953" y="5302"/>
                    </a:cubicBezTo>
                    <a:lnTo>
                      <a:pt x="7867" y="1378"/>
                    </a:lnTo>
                    <a:cubicBezTo>
                      <a:pt x="7982" y="1264"/>
                      <a:pt x="8029" y="1101"/>
                      <a:pt x="7991" y="938"/>
                    </a:cubicBezTo>
                    <a:lnTo>
                      <a:pt x="7905" y="613"/>
                    </a:lnTo>
                    <a:lnTo>
                      <a:pt x="8230" y="287"/>
                    </a:lnTo>
                    <a:cubicBezTo>
                      <a:pt x="8297" y="230"/>
                      <a:pt x="8297" y="115"/>
                      <a:pt x="8240" y="58"/>
                    </a:cubicBezTo>
                    <a:cubicBezTo>
                      <a:pt x="8207" y="19"/>
                      <a:pt x="8161" y="0"/>
                      <a:pt x="8117" y="0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0" name="Google Shape;1690;p52">
                <a:extLst>
                  <a:ext uri="{FF2B5EF4-FFF2-40B4-BE49-F238E27FC236}">
                    <a16:creationId xmlns:a16="http://schemas.microsoft.com/office/drawing/2014/main" id="{072A716F-C641-C2DC-869D-4BDA66E302DB}"/>
                  </a:ext>
                </a:extLst>
              </p:cNvPr>
              <p:cNvSpPr/>
              <p:nvPr/>
            </p:nvSpPr>
            <p:spPr>
              <a:xfrm>
                <a:off x="5246988" y="3858510"/>
                <a:ext cx="66381" cy="2898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690" extrusionOk="0">
                    <a:moveTo>
                      <a:pt x="96" y="0"/>
                    </a:moveTo>
                    <a:lnTo>
                      <a:pt x="96" y="230"/>
                    </a:lnTo>
                    <a:cubicBezTo>
                      <a:pt x="96" y="335"/>
                      <a:pt x="67" y="431"/>
                      <a:pt x="0" y="517"/>
                    </a:cubicBezTo>
                    <a:cubicBezTo>
                      <a:pt x="249" y="632"/>
                      <a:pt x="517" y="690"/>
                      <a:pt x="785" y="690"/>
                    </a:cubicBezTo>
                    <a:cubicBezTo>
                      <a:pt x="1062" y="690"/>
                      <a:pt x="1330" y="632"/>
                      <a:pt x="1579" y="517"/>
                    </a:cubicBezTo>
                    <a:cubicBezTo>
                      <a:pt x="1512" y="431"/>
                      <a:pt x="1484" y="335"/>
                      <a:pt x="1484" y="230"/>
                    </a:cubicBezTo>
                    <a:lnTo>
                      <a:pt x="1484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1" name="Google Shape;1691;p52">
                <a:extLst>
                  <a:ext uri="{FF2B5EF4-FFF2-40B4-BE49-F238E27FC236}">
                    <a16:creationId xmlns:a16="http://schemas.microsoft.com/office/drawing/2014/main" id="{681CA155-77BB-1FAC-8442-C586F5F7F6F0}"/>
                  </a:ext>
                </a:extLst>
              </p:cNvPr>
              <p:cNvSpPr/>
              <p:nvPr/>
            </p:nvSpPr>
            <p:spPr>
              <a:xfrm>
                <a:off x="5231695" y="3713363"/>
                <a:ext cx="116251" cy="116244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767" extrusionOk="0">
                    <a:moveTo>
                      <a:pt x="689" y="1"/>
                    </a:moveTo>
                    <a:cubicBezTo>
                      <a:pt x="316" y="1"/>
                      <a:pt x="0" y="316"/>
                      <a:pt x="0" y="690"/>
                    </a:cubicBezTo>
                    <a:cubicBezTo>
                      <a:pt x="0" y="948"/>
                      <a:pt x="211" y="1159"/>
                      <a:pt x="460" y="1159"/>
                    </a:cubicBezTo>
                    <a:lnTo>
                      <a:pt x="2307" y="2766"/>
                    </a:lnTo>
                    <a:lnTo>
                      <a:pt x="2690" y="1407"/>
                    </a:lnTo>
                    <a:cubicBezTo>
                      <a:pt x="2738" y="1235"/>
                      <a:pt x="2766" y="1072"/>
                      <a:pt x="2766" y="900"/>
                    </a:cubicBezTo>
                    <a:lnTo>
                      <a:pt x="2766" y="470"/>
                    </a:lnTo>
                    <a:cubicBezTo>
                      <a:pt x="2766" y="211"/>
                      <a:pt x="2556" y="1"/>
                      <a:pt x="2307" y="1"/>
                    </a:cubicBezTo>
                    <a:close/>
                  </a:path>
                </a:pathLst>
              </a:custGeom>
              <a:solidFill>
                <a:srgbClr val="151F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2" name="Google Shape;1692;p52">
                <a:extLst>
                  <a:ext uri="{FF2B5EF4-FFF2-40B4-BE49-F238E27FC236}">
                    <a16:creationId xmlns:a16="http://schemas.microsoft.com/office/drawing/2014/main" id="{0F8BA9B8-1FED-6558-E436-1D870836685D}"/>
                  </a:ext>
                </a:extLst>
              </p:cNvPr>
              <p:cNvSpPr/>
              <p:nvPr/>
            </p:nvSpPr>
            <p:spPr>
              <a:xfrm>
                <a:off x="5222032" y="3762011"/>
                <a:ext cx="116251" cy="106203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528" extrusionOk="0">
                    <a:moveTo>
                      <a:pt x="891" y="1"/>
                    </a:moveTo>
                    <a:cubicBezTo>
                      <a:pt x="766" y="1"/>
                      <a:pt x="642" y="48"/>
                      <a:pt x="556" y="135"/>
                    </a:cubicBezTo>
                    <a:lnTo>
                      <a:pt x="135" y="556"/>
                    </a:lnTo>
                    <a:cubicBezTo>
                      <a:pt x="49" y="642"/>
                      <a:pt x="1" y="757"/>
                      <a:pt x="1" y="881"/>
                    </a:cubicBezTo>
                    <a:lnTo>
                      <a:pt x="1" y="1149"/>
                    </a:lnTo>
                    <a:cubicBezTo>
                      <a:pt x="1" y="1915"/>
                      <a:pt x="623" y="2527"/>
                      <a:pt x="1379" y="2527"/>
                    </a:cubicBezTo>
                    <a:cubicBezTo>
                      <a:pt x="2144" y="2527"/>
                      <a:pt x="2767" y="1915"/>
                      <a:pt x="2767" y="1149"/>
                    </a:cubicBezTo>
                    <a:lnTo>
                      <a:pt x="2767" y="852"/>
                    </a:lnTo>
                    <a:cubicBezTo>
                      <a:pt x="2767" y="738"/>
                      <a:pt x="2719" y="613"/>
                      <a:pt x="2633" y="527"/>
                    </a:cubicBezTo>
                    <a:cubicBezTo>
                      <a:pt x="2278" y="182"/>
                      <a:pt x="1628" y="20"/>
                      <a:pt x="891" y="1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3" name="Google Shape;1693;p52">
                <a:extLst>
                  <a:ext uri="{FF2B5EF4-FFF2-40B4-BE49-F238E27FC236}">
                    <a16:creationId xmlns:a16="http://schemas.microsoft.com/office/drawing/2014/main" id="{59C1AFE8-F972-2DEB-3BAF-862334AB6612}"/>
                  </a:ext>
                </a:extLst>
              </p:cNvPr>
              <p:cNvSpPr/>
              <p:nvPr/>
            </p:nvSpPr>
            <p:spPr>
              <a:xfrm>
                <a:off x="5222032" y="3762011"/>
                <a:ext cx="115831" cy="104187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2480" extrusionOk="0">
                    <a:moveTo>
                      <a:pt x="891" y="1"/>
                    </a:moveTo>
                    <a:cubicBezTo>
                      <a:pt x="766" y="1"/>
                      <a:pt x="642" y="48"/>
                      <a:pt x="556" y="135"/>
                    </a:cubicBezTo>
                    <a:lnTo>
                      <a:pt x="135" y="556"/>
                    </a:lnTo>
                    <a:cubicBezTo>
                      <a:pt x="49" y="642"/>
                      <a:pt x="1" y="757"/>
                      <a:pt x="1" y="881"/>
                    </a:cubicBezTo>
                    <a:lnTo>
                      <a:pt x="1" y="1149"/>
                    </a:lnTo>
                    <a:cubicBezTo>
                      <a:pt x="1" y="1762"/>
                      <a:pt x="412" y="2307"/>
                      <a:pt x="996" y="2479"/>
                    </a:cubicBezTo>
                    <a:cubicBezTo>
                      <a:pt x="795" y="2230"/>
                      <a:pt x="690" y="1924"/>
                      <a:pt x="690" y="1608"/>
                    </a:cubicBezTo>
                    <a:lnTo>
                      <a:pt x="690" y="938"/>
                    </a:lnTo>
                    <a:cubicBezTo>
                      <a:pt x="690" y="682"/>
                      <a:pt x="900" y="478"/>
                      <a:pt x="1145" y="478"/>
                    </a:cubicBezTo>
                    <a:cubicBezTo>
                      <a:pt x="1156" y="478"/>
                      <a:pt x="1167" y="478"/>
                      <a:pt x="1178" y="479"/>
                    </a:cubicBezTo>
                    <a:cubicBezTo>
                      <a:pt x="1647" y="508"/>
                      <a:pt x="2336" y="584"/>
                      <a:pt x="2757" y="785"/>
                    </a:cubicBezTo>
                    <a:cubicBezTo>
                      <a:pt x="2747" y="690"/>
                      <a:pt x="2700" y="604"/>
                      <a:pt x="2633" y="537"/>
                    </a:cubicBezTo>
                    <a:cubicBezTo>
                      <a:pt x="2278" y="182"/>
                      <a:pt x="1628" y="29"/>
                      <a:pt x="891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4" name="Google Shape;1694;p52">
                <a:extLst>
                  <a:ext uri="{FF2B5EF4-FFF2-40B4-BE49-F238E27FC236}">
                    <a16:creationId xmlns:a16="http://schemas.microsoft.com/office/drawing/2014/main" id="{DAA5EFB9-B982-3F0D-AB6C-FC38D9AC1E70}"/>
                  </a:ext>
                </a:extLst>
              </p:cNvPr>
              <p:cNvSpPr/>
              <p:nvPr/>
            </p:nvSpPr>
            <p:spPr>
              <a:xfrm>
                <a:off x="5183464" y="3755163"/>
                <a:ext cx="318882" cy="258156"/>
              </a:xfrm>
              <a:custGeom>
                <a:avLst/>
                <a:gdLst/>
                <a:ahLst/>
                <a:cxnLst/>
                <a:rect l="l" t="t" r="r" b="b"/>
                <a:pathLst>
                  <a:path w="7590" h="6145" extrusionOk="0">
                    <a:moveTo>
                      <a:pt x="6977" y="1"/>
                    </a:moveTo>
                    <a:lnTo>
                      <a:pt x="3819" y="3025"/>
                    </a:lnTo>
                    <a:cubicBezTo>
                      <a:pt x="3761" y="3083"/>
                      <a:pt x="3685" y="3121"/>
                      <a:pt x="3608" y="3140"/>
                    </a:cubicBezTo>
                    <a:cubicBezTo>
                      <a:pt x="3356" y="3653"/>
                      <a:pt x="2864" y="3912"/>
                      <a:pt x="2372" y="3912"/>
                    </a:cubicBezTo>
                    <a:cubicBezTo>
                      <a:pt x="1891" y="3912"/>
                      <a:pt x="1409" y="3665"/>
                      <a:pt x="1148" y="3169"/>
                    </a:cubicBezTo>
                    <a:lnTo>
                      <a:pt x="498" y="3360"/>
                    </a:lnTo>
                    <a:cubicBezTo>
                      <a:pt x="201" y="3446"/>
                      <a:pt x="0" y="3714"/>
                      <a:pt x="0" y="4020"/>
                    </a:cubicBezTo>
                    <a:lnTo>
                      <a:pt x="0" y="5915"/>
                    </a:lnTo>
                    <a:cubicBezTo>
                      <a:pt x="0" y="6040"/>
                      <a:pt x="105" y="6145"/>
                      <a:pt x="230" y="6145"/>
                    </a:cubicBezTo>
                    <a:lnTo>
                      <a:pt x="3455" y="6145"/>
                    </a:lnTo>
                    <a:cubicBezTo>
                      <a:pt x="3579" y="6145"/>
                      <a:pt x="3685" y="6040"/>
                      <a:pt x="3685" y="5915"/>
                    </a:cubicBezTo>
                    <a:lnTo>
                      <a:pt x="3685" y="4920"/>
                    </a:lnTo>
                    <a:cubicBezTo>
                      <a:pt x="3685" y="4671"/>
                      <a:pt x="3780" y="4441"/>
                      <a:pt x="3953" y="4269"/>
                    </a:cubicBezTo>
                    <a:lnTo>
                      <a:pt x="7589" y="623"/>
                    </a:lnTo>
                    <a:lnTo>
                      <a:pt x="6977" y="1"/>
                    </a:lnTo>
                    <a:close/>
                  </a:path>
                </a:pathLst>
              </a:custGeom>
              <a:solidFill>
                <a:srgbClr val="BA61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5" name="Google Shape;1695;p52">
                <a:extLst>
                  <a:ext uri="{FF2B5EF4-FFF2-40B4-BE49-F238E27FC236}">
                    <a16:creationId xmlns:a16="http://schemas.microsoft.com/office/drawing/2014/main" id="{5431ABA9-C19C-41F4-AB2D-35F5DD36FC59}"/>
                  </a:ext>
                </a:extLst>
              </p:cNvPr>
              <p:cNvSpPr/>
              <p:nvPr/>
            </p:nvSpPr>
            <p:spPr>
              <a:xfrm>
                <a:off x="5183464" y="3907158"/>
                <a:ext cx="38610" cy="106161"/>
              </a:xfrm>
              <a:custGeom>
                <a:avLst/>
                <a:gdLst/>
                <a:ahLst/>
                <a:cxnLst/>
                <a:rect l="l" t="t" r="r" b="b"/>
                <a:pathLst>
                  <a:path w="919" h="2527" extrusionOk="0">
                    <a:moveTo>
                      <a:pt x="134" y="0"/>
                    </a:moveTo>
                    <a:cubicBezTo>
                      <a:pt x="48" y="115"/>
                      <a:pt x="0" y="259"/>
                      <a:pt x="0" y="402"/>
                    </a:cubicBezTo>
                    <a:lnTo>
                      <a:pt x="0" y="2297"/>
                    </a:lnTo>
                    <a:cubicBezTo>
                      <a:pt x="0" y="2422"/>
                      <a:pt x="105" y="2527"/>
                      <a:pt x="230" y="2527"/>
                    </a:cubicBezTo>
                    <a:lnTo>
                      <a:pt x="919" y="2527"/>
                    </a:lnTo>
                    <a:lnTo>
                      <a:pt x="919" y="1072"/>
                    </a:lnTo>
                    <a:cubicBezTo>
                      <a:pt x="919" y="890"/>
                      <a:pt x="852" y="709"/>
                      <a:pt x="718" y="584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6" name="Google Shape;1696;p52">
                <a:extLst>
                  <a:ext uri="{FF2B5EF4-FFF2-40B4-BE49-F238E27FC236}">
                    <a16:creationId xmlns:a16="http://schemas.microsoft.com/office/drawing/2014/main" id="{B5B5E14D-564F-DCAC-1AF9-832350A9878D}"/>
                  </a:ext>
                </a:extLst>
              </p:cNvPr>
              <p:cNvSpPr/>
              <p:nvPr/>
            </p:nvSpPr>
            <p:spPr>
              <a:xfrm>
                <a:off x="5338241" y="3755163"/>
                <a:ext cx="164104" cy="206693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4920" extrusionOk="0">
                    <a:moveTo>
                      <a:pt x="3293" y="1"/>
                    </a:moveTo>
                    <a:lnTo>
                      <a:pt x="221" y="2949"/>
                    </a:lnTo>
                    <a:cubicBezTo>
                      <a:pt x="77" y="3236"/>
                      <a:pt x="1" y="3551"/>
                      <a:pt x="1" y="3867"/>
                    </a:cubicBezTo>
                    <a:lnTo>
                      <a:pt x="1" y="4920"/>
                    </a:lnTo>
                    <a:cubicBezTo>
                      <a:pt x="1" y="4671"/>
                      <a:pt x="96" y="4441"/>
                      <a:pt x="269" y="4269"/>
                    </a:cubicBezTo>
                    <a:lnTo>
                      <a:pt x="3905" y="623"/>
                    </a:lnTo>
                    <a:lnTo>
                      <a:pt x="3293" y="1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7" name="Google Shape;1697;p52">
                <a:extLst>
                  <a:ext uri="{FF2B5EF4-FFF2-40B4-BE49-F238E27FC236}">
                    <a16:creationId xmlns:a16="http://schemas.microsoft.com/office/drawing/2014/main" id="{AD83BF83-AB0D-E25E-CADF-22D1A3E6B26B}"/>
                  </a:ext>
                </a:extLst>
              </p:cNvPr>
              <p:cNvSpPr/>
              <p:nvPr/>
            </p:nvSpPr>
            <p:spPr>
              <a:xfrm>
                <a:off x="5461298" y="3524818"/>
                <a:ext cx="288506" cy="184847"/>
              </a:xfrm>
              <a:custGeom>
                <a:avLst/>
                <a:gdLst/>
                <a:ahLst/>
                <a:cxnLst/>
                <a:rect l="l" t="t" r="r" b="b"/>
                <a:pathLst>
                  <a:path w="6867" h="4400" extrusionOk="0">
                    <a:moveTo>
                      <a:pt x="5359" y="0"/>
                    </a:moveTo>
                    <a:cubicBezTo>
                      <a:pt x="4929" y="29"/>
                      <a:pt x="4929" y="670"/>
                      <a:pt x="5359" y="689"/>
                    </a:cubicBezTo>
                    <a:lnTo>
                      <a:pt x="5675" y="689"/>
                    </a:lnTo>
                    <a:lnTo>
                      <a:pt x="3637" y="2737"/>
                    </a:lnTo>
                    <a:lnTo>
                      <a:pt x="2728" y="1828"/>
                    </a:lnTo>
                    <a:cubicBezTo>
                      <a:pt x="2661" y="1761"/>
                      <a:pt x="2572" y="1728"/>
                      <a:pt x="2484" y="1728"/>
                    </a:cubicBezTo>
                    <a:cubicBezTo>
                      <a:pt x="2395" y="1728"/>
                      <a:pt x="2307" y="1761"/>
                      <a:pt x="2240" y="1828"/>
                    </a:cubicBezTo>
                    <a:lnTo>
                      <a:pt x="278" y="3790"/>
                    </a:lnTo>
                    <a:cubicBezTo>
                      <a:pt x="0" y="4031"/>
                      <a:pt x="241" y="4400"/>
                      <a:pt x="515" y="4400"/>
                    </a:cubicBezTo>
                    <a:cubicBezTo>
                      <a:pt x="600" y="4400"/>
                      <a:pt x="689" y="4364"/>
                      <a:pt x="766" y="4278"/>
                    </a:cubicBezTo>
                    <a:lnTo>
                      <a:pt x="2479" y="2565"/>
                    </a:lnTo>
                    <a:lnTo>
                      <a:pt x="3388" y="3465"/>
                    </a:lnTo>
                    <a:cubicBezTo>
                      <a:pt x="3455" y="3536"/>
                      <a:pt x="3543" y="3572"/>
                      <a:pt x="3632" y="3572"/>
                    </a:cubicBezTo>
                    <a:cubicBezTo>
                      <a:pt x="3721" y="3572"/>
                      <a:pt x="3809" y="3536"/>
                      <a:pt x="3876" y="3465"/>
                    </a:cubicBezTo>
                    <a:lnTo>
                      <a:pt x="6163" y="1177"/>
                    </a:lnTo>
                    <a:lnTo>
                      <a:pt x="6163" y="1493"/>
                    </a:lnTo>
                    <a:cubicBezTo>
                      <a:pt x="6149" y="1737"/>
                      <a:pt x="6328" y="1859"/>
                      <a:pt x="6508" y="1859"/>
                    </a:cubicBezTo>
                    <a:cubicBezTo>
                      <a:pt x="6687" y="1859"/>
                      <a:pt x="6867" y="1737"/>
                      <a:pt x="6852" y="1493"/>
                    </a:cubicBezTo>
                    <a:lnTo>
                      <a:pt x="6852" y="345"/>
                    </a:lnTo>
                    <a:cubicBezTo>
                      <a:pt x="6852" y="153"/>
                      <a:pt x="6699" y="0"/>
                      <a:pt x="6508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08" name="Google Shape;1623;p52">
              <a:extLst>
                <a:ext uri="{FF2B5EF4-FFF2-40B4-BE49-F238E27FC236}">
                  <a16:creationId xmlns:a16="http://schemas.microsoft.com/office/drawing/2014/main" id="{A6812DDB-FA20-3891-6E76-877A9E8EBEC7}"/>
                </a:ext>
              </a:extLst>
            </p:cNvPr>
            <p:cNvGrpSpPr/>
            <p:nvPr/>
          </p:nvGrpSpPr>
          <p:grpSpPr>
            <a:xfrm>
              <a:off x="5412908" y="3360435"/>
              <a:ext cx="468184" cy="450613"/>
              <a:chOff x="5217262" y="1922561"/>
              <a:chExt cx="531946" cy="531945"/>
            </a:xfrm>
          </p:grpSpPr>
          <p:sp>
            <p:nvSpPr>
              <p:cNvPr id="609" name="Google Shape;1624;p52">
                <a:extLst>
                  <a:ext uri="{FF2B5EF4-FFF2-40B4-BE49-F238E27FC236}">
                    <a16:creationId xmlns:a16="http://schemas.microsoft.com/office/drawing/2014/main" id="{BB47DBC2-8465-6BC4-5B6F-2F5177B52A7A}"/>
                  </a:ext>
                </a:extLst>
              </p:cNvPr>
              <p:cNvSpPr/>
              <p:nvPr/>
            </p:nvSpPr>
            <p:spPr>
              <a:xfrm>
                <a:off x="5481829" y="1940746"/>
                <a:ext cx="134566" cy="131425"/>
              </a:xfrm>
              <a:custGeom>
                <a:avLst/>
                <a:gdLst/>
                <a:ahLst/>
                <a:cxnLst/>
                <a:rect l="l" t="t" r="r" b="b"/>
                <a:pathLst>
                  <a:path w="3685" h="3599" extrusionOk="0">
                    <a:moveTo>
                      <a:pt x="0" y="0"/>
                    </a:moveTo>
                    <a:lnTo>
                      <a:pt x="0" y="3599"/>
                    </a:lnTo>
                    <a:lnTo>
                      <a:pt x="2929" y="3599"/>
                    </a:lnTo>
                    <a:lnTo>
                      <a:pt x="2709" y="3149"/>
                    </a:lnTo>
                    <a:cubicBezTo>
                      <a:pt x="2651" y="3044"/>
                      <a:pt x="2594" y="2939"/>
                      <a:pt x="2517" y="2843"/>
                    </a:cubicBezTo>
                    <a:cubicBezTo>
                      <a:pt x="2087" y="2240"/>
                      <a:pt x="2297" y="1991"/>
                      <a:pt x="2335" y="1953"/>
                    </a:cubicBezTo>
                    <a:cubicBezTo>
                      <a:pt x="2410" y="1886"/>
                      <a:pt x="2508" y="1848"/>
                      <a:pt x="2611" y="1848"/>
                    </a:cubicBezTo>
                    <a:cubicBezTo>
                      <a:pt x="2640" y="1848"/>
                      <a:pt x="2669" y="1851"/>
                      <a:pt x="2699" y="1857"/>
                    </a:cubicBezTo>
                    <a:cubicBezTo>
                      <a:pt x="2852" y="1895"/>
                      <a:pt x="2986" y="1982"/>
                      <a:pt x="3091" y="2106"/>
                    </a:cubicBezTo>
                    <a:lnTo>
                      <a:pt x="3627" y="2651"/>
                    </a:lnTo>
                    <a:lnTo>
                      <a:pt x="3627" y="412"/>
                    </a:lnTo>
                    <a:cubicBezTo>
                      <a:pt x="3627" y="393"/>
                      <a:pt x="3627" y="374"/>
                      <a:pt x="3627" y="355"/>
                    </a:cubicBezTo>
                    <a:lnTo>
                      <a:pt x="3685" y="0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0" name="Google Shape;1625;p52">
                <a:extLst>
                  <a:ext uri="{FF2B5EF4-FFF2-40B4-BE49-F238E27FC236}">
                    <a16:creationId xmlns:a16="http://schemas.microsoft.com/office/drawing/2014/main" id="{9467A606-6ACA-3126-0BA3-51B85F02D521}"/>
                  </a:ext>
                </a:extLst>
              </p:cNvPr>
              <p:cNvSpPr/>
              <p:nvPr/>
            </p:nvSpPr>
            <p:spPr>
              <a:xfrm>
                <a:off x="5481829" y="2039306"/>
                <a:ext cx="106959" cy="32865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900" extrusionOk="0">
                    <a:moveTo>
                      <a:pt x="0" y="0"/>
                    </a:moveTo>
                    <a:lnTo>
                      <a:pt x="0" y="900"/>
                    </a:lnTo>
                    <a:lnTo>
                      <a:pt x="2929" y="900"/>
                    </a:lnTo>
                    <a:lnTo>
                      <a:pt x="2709" y="450"/>
                    </a:lnTo>
                    <a:cubicBezTo>
                      <a:pt x="2661" y="335"/>
                      <a:pt x="2594" y="230"/>
                      <a:pt x="2527" y="134"/>
                    </a:cubicBezTo>
                    <a:cubicBezTo>
                      <a:pt x="2489" y="86"/>
                      <a:pt x="2460" y="39"/>
                      <a:pt x="2431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1" name="Google Shape;1626;p52">
                <a:extLst>
                  <a:ext uri="{FF2B5EF4-FFF2-40B4-BE49-F238E27FC236}">
                    <a16:creationId xmlns:a16="http://schemas.microsoft.com/office/drawing/2014/main" id="{1A5FDDAE-9BEE-9A9C-3451-4B05581EC1F0}"/>
                  </a:ext>
                </a:extLst>
              </p:cNvPr>
              <p:cNvSpPr/>
              <p:nvPr/>
            </p:nvSpPr>
            <p:spPr>
              <a:xfrm>
                <a:off x="5350407" y="2307013"/>
                <a:ext cx="134602" cy="131061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589" extrusionOk="0">
                    <a:moveTo>
                      <a:pt x="766" y="0"/>
                    </a:moveTo>
                    <a:lnTo>
                      <a:pt x="977" y="440"/>
                    </a:lnTo>
                    <a:cubicBezTo>
                      <a:pt x="1034" y="555"/>
                      <a:pt x="1092" y="651"/>
                      <a:pt x="1168" y="756"/>
                    </a:cubicBezTo>
                    <a:cubicBezTo>
                      <a:pt x="1599" y="1349"/>
                      <a:pt x="1389" y="1608"/>
                      <a:pt x="1350" y="1637"/>
                    </a:cubicBezTo>
                    <a:cubicBezTo>
                      <a:pt x="1276" y="1704"/>
                      <a:pt x="1178" y="1742"/>
                      <a:pt x="1075" y="1742"/>
                    </a:cubicBezTo>
                    <a:cubicBezTo>
                      <a:pt x="1046" y="1742"/>
                      <a:pt x="1016" y="1739"/>
                      <a:pt x="987" y="1732"/>
                    </a:cubicBezTo>
                    <a:cubicBezTo>
                      <a:pt x="843" y="1684"/>
                      <a:pt x="699" y="1598"/>
                      <a:pt x="594" y="1483"/>
                    </a:cubicBezTo>
                    <a:lnTo>
                      <a:pt x="58" y="938"/>
                    </a:lnTo>
                    <a:lnTo>
                      <a:pt x="58" y="3177"/>
                    </a:lnTo>
                    <a:cubicBezTo>
                      <a:pt x="58" y="3197"/>
                      <a:pt x="58" y="3216"/>
                      <a:pt x="58" y="3225"/>
                    </a:cubicBezTo>
                    <a:lnTo>
                      <a:pt x="1" y="3589"/>
                    </a:lnTo>
                    <a:lnTo>
                      <a:pt x="3685" y="3589"/>
                    </a:lnTo>
                    <a:lnTo>
                      <a:pt x="3685" y="0"/>
                    </a:ln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2" name="Google Shape;1627;p52">
                <a:extLst>
                  <a:ext uri="{FF2B5EF4-FFF2-40B4-BE49-F238E27FC236}">
                    <a16:creationId xmlns:a16="http://schemas.microsoft.com/office/drawing/2014/main" id="{6146CA9A-40A7-8D79-709B-ED3D76B5B1EA}"/>
                  </a:ext>
                </a:extLst>
              </p:cNvPr>
              <p:cNvSpPr/>
              <p:nvPr/>
            </p:nvSpPr>
            <p:spPr>
              <a:xfrm>
                <a:off x="5378376" y="2307013"/>
                <a:ext cx="106630" cy="32537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891" extrusionOk="0">
                    <a:moveTo>
                      <a:pt x="0" y="0"/>
                    </a:moveTo>
                    <a:lnTo>
                      <a:pt x="211" y="440"/>
                    </a:lnTo>
                    <a:cubicBezTo>
                      <a:pt x="268" y="555"/>
                      <a:pt x="326" y="651"/>
                      <a:pt x="402" y="756"/>
                    </a:cubicBezTo>
                    <a:cubicBezTo>
                      <a:pt x="441" y="804"/>
                      <a:pt x="469" y="852"/>
                      <a:pt x="498" y="890"/>
                    </a:cubicBezTo>
                    <a:lnTo>
                      <a:pt x="2919" y="890"/>
                    </a:lnTo>
                    <a:lnTo>
                      <a:pt x="2919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3" name="Google Shape;1628;p52">
                <a:extLst>
                  <a:ext uri="{FF2B5EF4-FFF2-40B4-BE49-F238E27FC236}">
                    <a16:creationId xmlns:a16="http://schemas.microsoft.com/office/drawing/2014/main" id="{55AD206A-751C-72D9-F599-AFD5299CC0CB}"/>
                  </a:ext>
                </a:extLst>
              </p:cNvPr>
              <p:cNvSpPr/>
              <p:nvPr/>
            </p:nvSpPr>
            <p:spPr>
              <a:xfrm>
                <a:off x="5226684" y="2224156"/>
                <a:ext cx="184594" cy="230350"/>
              </a:xfrm>
              <a:custGeom>
                <a:avLst/>
                <a:gdLst/>
                <a:ahLst/>
                <a:cxnLst/>
                <a:rect l="l" t="t" r="r" b="b"/>
                <a:pathLst>
                  <a:path w="5055" h="6308" extrusionOk="0">
                    <a:moveTo>
                      <a:pt x="585" y="1"/>
                    </a:moveTo>
                    <a:lnTo>
                      <a:pt x="585" y="1121"/>
                    </a:lnTo>
                    <a:cubicBezTo>
                      <a:pt x="1" y="1551"/>
                      <a:pt x="20" y="3159"/>
                      <a:pt x="30" y="3226"/>
                    </a:cubicBezTo>
                    <a:lnTo>
                      <a:pt x="30" y="4422"/>
                    </a:lnTo>
                    <a:cubicBezTo>
                      <a:pt x="30" y="4700"/>
                      <a:pt x="250" y="4920"/>
                      <a:pt x="527" y="4920"/>
                    </a:cubicBezTo>
                    <a:lnTo>
                      <a:pt x="546" y="4920"/>
                    </a:lnTo>
                    <a:cubicBezTo>
                      <a:pt x="661" y="4920"/>
                      <a:pt x="776" y="4882"/>
                      <a:pt x="872" y="4805"/>
                    </a:cubicBezTo>
                    <a:lnTo>
                      <a:pt x="872" y="5399"/>
                    </a:lnTo>
                    <a:cubicBezTo>
                      <a:pt x="872" y="5676"/>
                      <a:pt x="1092" y="5906"/>
                      <a:pt x="1369" y="5906"/>
                    </a:cubicBezTo>
                    <a:lnTo>
                      <a:pt x="1389" y="5906"/>
                    </a:lnTo>
                    <a:cubicBezTo>
                      <a:pt x="1503" y="5906"/>
                      <a:pt x="1618" y="5868"/>
                      <a:pt x="1704" y="5791"/>
                    </a:cubicBezTo>
                    <a:lnTo>
                      <a:pt x="1704" y="5801"/>
                    </a:lnTo>
                    <a:cubicBezTo>
                      <a:pt x="1704" y="6078"/>
                      <a:pt x="1934" y="6308"/>
                      <a:pt x="2212" y="6308"/>
                    </a:cubicBezTo>
                    <a:lnTo>
                      <a:pt x="2221" y="6308"/>
                    </a:lnTo>
                    <a:cubicBezTo>
                      <a:pt x="2499" y="6308"/>
                      <a:pt x="2728" y="6078"/>
                      <a:pt x="2728" y="5801"/>
                    </a:cubicBezTo>
                    <a:lnTo>
                      <a:pt x="2728" y="5791"/>
                    </a:lnTo>
                    <a:cubicBezTo>
                      <a:pt x="2815" y="5868"/>
                      <a:pt x="2929" y="5906"/>
                      <a:pt x="3044" y="5906"/>
                    </a:cubicBezTo>
                    <a:lnTo>
                      <a:pt x="3063" y="5906"/>
                    </a:lnTo>
                    <a:cubicBezTo>
                      <a:pt x="3341" y="5906"/>
                      <a:pt x="3571" y="5686"/>
                      <a:pt x="3571" y="5408"/>
                    </a:cubicBezTo>
                    <a:lnTo>
                      <a:pt x="3571" y="3561"/>
                    </a:lnTo>
                    <a:cubicBezTo>
                      <a:pt x="3724" y="3791"/>
                      <a:pt x="3982" y="4087"/>
                      <a:pt x="4288" y="4145"/>
                    </a:cubicBezTo>
                    <a:cubicBezTo>
                      <a:pt x="4330" y="4155"/>
                      <a:pt x="4372" y="4159"/>
                      <a:pt x="4413" y="4159"/>
                    </a:cubicBezTo>
                    <a:cubicBezTo>
                      <a:pt x="4536" y="4159"/>
                      <a:pt x="4657" y="4118"/>
                      <a:pt x="4757" y="4040"/>
                    </a:cubicBezTo>
                    <a:lnTo>
                      <a:pt x="4805" y="4001"/>
                    </a:lnTo>
                    <a:lnTo>
                      <a:pt x="4834" y="3953"/>
                    </a:lnTo>
                    <a:cubicBezTo>
                      <a:pt x="4920" y="3829"/>
                      <a:pt x="5054" y="3504"/>
                      <a:pt x="4633" y="2920"/>
                    </a:cubicBezTo>
                    <a:cubicBezTo>
                      <a:pt x="4451" y="2681"/>
                      <a:pt x="4346" y="2413"/>
                      <a:pt x="4308" y="2126"/>
                    </a:cubicBezTo>
                    <a:cubicBezTo>
                      <a:pt x="4231" y="1685"/>
                      <a:pt x="4126" y="1360"/>
                      <a:pt x="3456" y="843"/>
                    </a:cubicBez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4" name="Google Shape;1629;p52">
                <a:extLst>
                  <a:ext uri="{FF2B5EF4-FFF2-40B4-BE49-F238E27FC236}">
                    <a16:creationId xmlns:a16="http://schemas.microsoft.com/office/drawing/2014/main" id="{F0B253B9-A3AF-9937-5E02-8A8E1B98A1C1}"/>
                  </a:ext>
                </a:extLst>
              </p:cNvPr>
              <p:cNvSpPr/>
              <p:nvPr/>
            </p:nvSpPr>
            <p:spPr>
              <a:xfrm>
                <a:off x="5226684" y="2224156"/>
                <a:ext cx="33596" cy="179701"/>
              </a:xfrm>
              <a:custGeom>
                <a:avLst/>
                <a:gdLst/>
                <a:ahLst/>
                <a:cxnLst/>
                <a:rect l="l" t="t" r="r" b="b"/>
                <a:pathLst>
                  <a:path w="920" h="4921" extrusionOk="0">
                    <a:moveTo>
                      <a:pt x="585" y="1"/>
                    </a:moveTo>
                    <a:lnTo>
                      <a:pt x="585" y="1121"/>
                    </a:lnTo>
                    <a:cubicBezTo>
                      <a:pt x="1" y="1542"/>
                      <a:pt x="20" y="3159"/>
                      <a:pt x="30" y="3226"/>
                    </a:cubicBezTo>
                    <a:lnTo>
                      <a:pt x="30" y="4422"/>
                    </a:lnTo>
                    <a:cubicBezTo>
                      <a:pt x="30" y="4700"/>
                      <a:pt x="250" y="4920"/>
                      <a:pt x="527" y="4920"/>
                    </a:cubicBezTo>
                    <a:lnTo>
                      <a:pt x="546" y="4920"/>
                    </a:lnTo>
                    <a:cubicBezTo>
                      <a:pt x="604" y="4920"/>
                      <a:pt x="652" y="4910"/>
                      <a:pt x="700" y="4901"/>
                    </a:cubicBezTo>
                    <a:cubicBezTo>
                      <a:pt x="499" y="4824"/>
                      <a:pt x="355" y="4633"/>
                      <a:pt x="355" y="4422"/>
                    </a:cubicBezTo>
                    <a:lnTo>
                      <a:pt x="355" y="3226"/>
                    </a:lnTo>
                    <a:cubicBezTo>
                      <a:pt x="355" y="3159"/>
                      <a:pt x="326" y="1637"/>
                      <a:pt x="920" y="1216"/>
                    </a:cubicBezTo>
                    <a:lnTo>
                      <a:pt x="920" y="1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5" name="Google Shape;1630;p52">
                <a:extLst>
                  <a:ext uri="{FF2B5EF4-FFF2-40B4-BE49-F238E27FC236}">
                    <a16:creationId xmlns:a16="http://schemas.microsoft.com/office/drawing/2014/main" id="{69F9A529-61EA-7513-395F-32EF1BBFA4F2}"/>
                  </a:ext>
                </a:extLst>
              </p:cNvPr>
              <p:cNvSpPr/>
              <p:nvPr/>
            </p:nvSpPr>
            <p:spPr>
              <a:xfrm>
                <a:off x="5258162" y="2344224"/>
                <a:ext cx="24832" cy="95602"/>
              </a:xfrm>
              <a:custGeom>
                <a:avLst/>
                <a:gdLst/>
                <a:ahLst/>
                <a:cxnLst/>
                <a:rect l="l" t="t" r="r" b="b"/>
                <a:pathLst>
                  <a:path w="680" h="2618" extrusionOk="0">
                    <a:moveTo>
                      <a:pt x="163" y="0"/>
                    </a:moveTo>
                    <a:cubicBezTo>
                      <a:pt x="82" y="0"/>
                      <a:pt x="0" y="53"/>
                      <a:pt x="0" y="158"/>
                    </a:cubicBezTo>
                    <a:lnTo>
                      <a:pt x="0" y="1776"/>
                    </a:lnTo>
                    <a:lnTo>
                      <a:pt x="0" y="2120"/>
                    </a:lnTo>
                    <a:cubicBezTo>
                      <a:pt x="0" y="2398"/>
                      <a:pt x="230" y="2618"/>
                      <a:pt x="507" y="2618"/>
                    </a:cubicBezTo>
                    <a:lnTo>
                      <a:pt x="527" y="2618"/>
                    </a:lnTo>
                    <a:cubicBezTo>
                      <a:pt x="574" y="2618"/>
                      <a:pt x="632" y="2608"/>
                      <a:pt x="680" y="2599"/>
                    </a:cubicBezTo>
                    <a:cubicBezTo>
                      <a:pt x="469" y="2522"/>
                      <a:pt x="335" y="2331"/>
                      <a:pt x="335" y="2111"/>
                    </a:cubicBezTo>
                    <a:lnTo>
                      <a:pt x="335" y="1517"/>
                    </a:lnTo>
                    <a:lnTo>
                      <a:pt x="326" y="1527"/>
                    </a:lnTo>
                    <a:lnTo>
                      <a:pt x="326" y="158"/>
                    </a:lnTo>
                    <a:cubicBezTo>
                      <a:pt x="326" y="53"/>
                      <a:pt x="244" y="0"/>
                      <a:pt x="163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6" name="Google Shape;1631;p52">
                <a:extLst>
                  <a:ext uri="{FF2B5EF4-FFF2-40B4-BE49-F238E27FC236}">
                    <a16:creationId xmlns:a16="http://schemas.microsoft.com/office/drawing/2014/main" id="{98E1AD53-0867-B68A-51D4-03CA47E0BE81}"/>
                  </a:ext>
                </a:extLst>
              </p:cNvPr>
              <p:cNvSpPr/>
              <p:nvPr/>
            </p:nvSpPr>
            <p:spPr>
              <a:xfrm>
                <a:off x="5325244" y="2367267"/>
                <a:ext cx="18916" cy="7230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980" extrusionOk="0">
                    <a:moveTo>
                      <a:pt x="163" y="1"/>
                    </a:moveTo>
                    <a:cubicBezTo>
                      <a:pt x="82" y="1"/>
                      <a:pt x="1" y="54"/>
                      <a:pt x="1" y="159"/>
                    </a:cubicBezTo>
                    <a:lnTo>
                      <a:pt x="1" y="1776"/>
                    </a:lnTo>
                    <a:cubicBezTo>
                      <a:pt x="1" y="1805"/>
                      <a:pt x="10" y="1834"/>
                      <a:pt x="29" y="1862"/>
                    </a:cubicBezTo>
                    <a:cubicBezTo>
                      <a:pt x="39" y="1882"/>
                      <a:pt x="58" y="1891"/>
                      <a:pt x="77" y="1901"/>
                    </a:cubicBezTo>
                    <a:cubicBezTo>
                      <a:pt x="153" y="1951"/>
                      <a:pt x="250" y="1979"/>
                      <a:pt x="343" y="1979"/>
                    </a:cubicBezTo>
                    <a:cubicBezTo>
                      <a:pt x="357" y="1979"/>
                      <a:pt x="370" y="1978"/>
                      <a:pt x="384" y="1977"/>
                    </a:cubicBezTo>
                    <a:cubicBezTo>
                      <a:pt x="431" y="1977"/>
                      <a:pt x="470" y="1968"/>
                      <a:pt x="518" y="1958"/>
                    </a:cubicBezTo>
                    <a:cubicBezTo>
                      <a:pt x="460" y="1939"/>
                      <a:pt x="412" y="1910"/>
                      <a:pt x="364" y="1872"/>
                    </a:cubicBezTo>
                    <a:cubicBezTo>
                      <a:pt x="345" y="1853"/>
                      <a:pt x="326" y="1824"/>
                      <a:pt x="326" y="1786"/>
                    </a:cubicBezTo>
                    <a:lnTo>
                      <a:pt x="326" y="1776"/>
                    </a:lnTo>
                    <a:lnTo>
                      <a:pt x="326" y="159"/>
                    </a:lnTo>
                    <a:cubicBezTo>
                      <a:pt x="326" y="54"/>
                      <a:pt x="245" y="1"/>
                      <a:pt x="163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7" name="Google Shape;1632;p52">
                <a:extLst>
                  <a:ext uri="{FF2B5EF4-FFF2-40B4-BE49-F238E27FC236}">
                    <a16:creationId xmlns:a16="http://schemas.microsoft.com/office/drawing/2014/main" id="{BCD53D92-F014-EDDA-4B12-3A556C40998B}"/>
                  </a:ext>
                </a:extLst>
              </p:cNvPr>
              <p:cNvSpPr/>
              <p:nvPr/>
            </p:nvSpPr>
            <p:spPr>
              <a:xfrm>
                <a:off x="5289274" y="2372963"/>
                <a:ext cx="24138" cy="815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233" extrusionOk="0">
                    <a:moveTo>
                      <a:pt x="158" y="0"/>
                    </a:moveTo>
                    <a:cubicBezTo>
                      <a:pt x="79" y="0"/>
                      <a:pt x="0" y="56"/>
                      <a:pt x="0" y="166"/>
                    </a:cubicBezTo>
                    <a:lnTo>
                      <a:pt x="0" y="1783"/>
                    </a:lnTo>
                    <a:cubicBezTo>
                      <a:pt x="0" y="1793"/>
                      <a:pt x="0" y="1812"/>
                      <a:pt x="10" y="1831"/>
                    </a:cubicBezTo>
                    <a:lnTo>
                      <a:pt x="0" y="1831"/>
                    </a:lnTo>
                    <a:cubicBezTo>
                      <a:pt x="48" y="2060"/>
                      <a:pt x="249" y="2233"/>
                      <a:pt x="488" y="2233"/>
                    </a:cubicBezTo>
                    <a:lnTo>
                      <a:pt x="507" y="2233"/>
                    </a:lnTo>
                    <a:cubicBezTo>
                      <a:pt x="565" y="2233"/>
                      <a:pt x="613" y="2223"/>
                      <a:pt x="660" y="2204"/>
                    </a:cubicBezTo>
                    <a:cubicBezTo>
                      <a:pt x="459" y="2137"/>
                      <a:pt x="316" y="1946"/>
                      <a:pt x="316" y="1726"/>
                    </a:cubicBezTo>
                    <a:lnTo>
                      <a:pt x="316" y="166"/>
                    </a:lnTo>
                    <a:cubicBezTo>
                      <a:pt x="316" y="56"/>
                      <a:pt x="237" y="0"/>
                      <a:pt x="158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8" name="Google Shape;1633;p52">
                <a:extLst>
                  <a:ext uri="{FF2B5EF4-FFF2-40B4-BE49-F238E27FC236}">
                    <a16:creationId xmlns:a16="http://schemas.microsoft.com/office/drawing/2014/main" id="{F8D4D5EB-EE09-8D1B-B342-909C53515FE9}"/>
                  </a:ext>
                </a:extLst>
              </p:cNvPr>
              <p:cNvSpPr/>
              <p:nvPr/>
            </p:nvSpPr>
            <p:spPr>
              <a:xfrm>
                <a:off x="5357050" y="2337761"/>
                <a:ext cx="36371" cy="3827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048" extrusionOk="0">
                    <a:moveTo>
                      <a:pt x="1" y="0"/>
                    </a:moveTo>
                    <a:lnTo>
                      <a:pt x="1" y="441"/>
                    </a:lnTo>
                    <a:cubicBezTo>
                      <a:pt x="96" y="574"/>
                      <a:pt x="211" y="708"/>
                      <a:pt x="326" y="823"/>
                    </a:cubicBezTo>
                    <a:cubicBezTo>
                      <a:pt x="431" y="929"/>
                      <a:pt x="565" y="996"/>
                      <a:pt x="709" y="1034"/>
                    </a:cubicBezTo>
                    <a:cubicBezTo>
                      <a:pt x="752" y="1042"/>
                      <a:pt x="795" y="1047"/>
                      <a:pt x="838" y="1047"/>
                    </a:cubicBezTo>
                    <a:cubicBezTo>
                      <a:pt x="891" y="1047"/>
                      <a:pt x="943" y="1040"/>
                      <a:pt x="996" y="1024"/>
                    </a:cubicBezTo>
                    <a:cubicBezTo>
                      <a:pt x="805" y="948"/>
                      <a:pt x="632" y="833"/>
                      <a:pt x="498" y="670"/>
                    </a:cubicBezTo>
                    <a:cubicBezTo>
                      <a:pt x="470" y="632"/>
                      <a:pt x="412" y="555"/>
                      <a:pt x="355" y="479"/>
                    </a:cubicBezTo>
                    <a:lnTo>
                      <a:pt x="326" y="441"/>
                    </a:lnTo>
                    <a:cubicBezTo>
                      <a:pt x="173" y="24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9" name="Google Shape;1634;p52">
                <a:extLst>
                  <a:ext uri="{FF2B5EF4-FFF2-40B4-BE49-F238E27FC236}">
                    <a16:creationId xmlns:a16="http://schemas.microsoft.com/office/drawing/2014/main" id="{2280B53E-21BF-479E-BD6E-3A79E88DA08B}"/>
                  </a:ext>
                </a:extLst>
              </p:cNvPr>
              <p:cNvSpPr/>
              <p:nvPr/>
            </p:nvSpPr>
            <p:spPr>
              <a:xfrm>
                <a:off x="5234754" y="2056432"/>
                <a:ext cx="13142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3685" extrusionOk="0">
                    <a:moveTo>
                      <a:pt x="0" y="0"/>
                    </a:moveTo>
                    <a:lnTo>
                      <a:pt x="0" y="3685"/>
                    </a:lnTo>
                    <a:lnTo>
                      <a:pt x="3598" y="3685"/>
                    </a:lnTo>
                    <a:lnTo>
                      <a:pt x="3598" y="756"/>
                    </a:lnTo>
                    <a:lnTo>
                      <a:pt x="3149" y="976"/>
                    </a:lnTo>
                    <a:cubicBezTo>
                      <a:pt x="3043" y="1024"/>
                      <a:pt x="2938" y="1091"/>
                      <a:pt x="2842" y="1158"/>
                    </a:cubicBezTo>
                    <a:cubicBezTo>
                      <a:pt x="2661" y="1311"/>
                      <a:pt x="2440" y="1407"/>
                      <a:pt x="2201" y="1426"/>
                    </a:cubicBezTo>
                    <a:cubicBezTo>
                      <a:pt x="2192" y="1427"/>
                      <a:pt x="2183" y="1428"/>
                      <a:pt x="2174" y="1428"/>
                    </a:cubicBezTo>
                    <a:cubicBezTo>
                      <a:pt x="2096" y="1428"/>
                      <a:pt x="2012" y="1392"/>
                      <a:pt x="1952" y="1340"/>
                    </a:cubicBezTo>
                    <a:cubicBezTo>
                      <a:pt x="1866" y="1244"/>
                      <a:pt x="1828" y="1110"/>
                      <a:pt x="1857" y="986"/>
                    </a:cubicBezTo>
                    <a:cubicBezTo>
                      <a:pt x="1905" y="833"/>
                      <a:pt x="1991" y="699"/>
                      <a:pt x="2106" y="594"/>
                    </a:cubicBezTo>
                    <a:lnTo>
                      <a:pt x="2651" y="48"/>
                    </a:lnTo>
                    <a:lnTo>
                      <a:pt x="354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0" name="Google Shape;1635;p52">
                <a:extLst>
                  <a:ext uri="{FF2B5EF4-FFF2-40B4-BE49-F238E27FC236}">
                    <a16:creationId xmlns:a16="http://schemas.microsoft.com/office/drawing/2014/main" id="{0070CD6A-DE54-342A-C055-2BD8DE10555B}"/>
                  </a:ext>
                </a:extLst>
              </p:cNvPr>
              <p:cNvSpPr/>
              <p:nvPr/>
            </p:nvSpPr>
            <p:spPr>
              <a:xfrm>
                <a:off x="5600656" y="2187821"/>
                <a:ext cx="131790" cy="134602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3686" extrusionOk="0">
                    <a:moveTo>
                      <a:pt x="0" y="1"/>
                    </a:moveTo>
                    <a:lnTo>
                      <a:pt x="0" y="2920"/>
                    </a:lnTo>
                    <a:lnTo>
                      <a:pt x="460" y="2709"/>
                    </a:lnTo>
                    <a:cubicBezTo>
                      <a:pt x="565" y="2652"/>
                      <a:pt x="670" y="2594"/>
                      <a:pt x="766" y="2518"/>
                    </a:cubicBezTo>
                    <a:cubicBezTo>
                      <a:pt x="948" y="2364"/>
                      <a:pt x="1168" y="2278"/>
                      <a:pt x="1407" y="2250"/>
                    </a:cubicBezTo>
                    <a:cubicBezTo>
                      <a:pt x="1493" y="2250"/>
                      <a:pt x="1579" y="2278"/>
                      <a:pt x="1656" y="2336"/>
                    </a:cubicBezTo>
                    <a:cubicBezTo>
                      <a:pt x="1742" y="2431"/>
                      <a:pt x="1780" y="2565"/>
                      <a:pt x="1752" y="2699"/>
                    </a:cubicBezTo>
                    <a:cubicBezTo>
                      <a:pt x="1704" y="2853"/>
                      <a:pt x="1618" y="2987"/>
                      <a:pt x="1503" y="3092"/>
                    </a:cubicBezTo>
                    <a:lnTo>
                      <a:pt x="948" y="3628"/>
                    </a:lnTo>
                    <a:lnTo>
                      <a:pt x="3244" y="3628"/>
                    </a:lnTo>
                    <a:lnTo>
                      <a:pt x="3608" y="3685"/>
                    </a:lnTo>
                    <a:lnTo>
                      <a:pt x="3608" y="1"/>
                    </a:ln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1" name="Google Shape;1636;p52">
                <a:extLst>
                  <a:ext uri="{FF2B5EF4-FFF2-40B4-BE49-F238E27FC236}">
                    <a16:creationId xmlns:a16="http://schemas.microsoft.com/office/drawing/2014/main" id="{1DF0ECD9-E939-C200-7D5B-BAF3567AC7DB}"/>
                  </a:ext>
                </a:extLst>
              </p:cNvPr>
              <p:cNvSpPr/>
              <p:nvPr/>
            </p:nvSpPr>
            <p:spPr>
              <a:xfrm>
                <a:off x="5600656" y="2187821"/>
                <a:ext cx="33231" cy="10699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2930" extrusionOk="0">
                    <a:moveTo>
                      <a:pt x="0" y="1"/>
                    </a:moveTo>
                    <a:lnTo>
                      <a:pt x="0" y="2920"/>
                    </a:lnTo>
                    <a:lnTo>
                      <a:pt x="0" y="2929"/>
                    </a:lnTo>
                    <a:lnTo>
                      <a:pt x="460" y="2709"/>
                    </a:lnTo>
                    <a:cubicBezTo>
                      <a:pt x="565" y="2652"/>
                      <a:pt x="670" y="2594"/>
                      <a:pt x="766" y="2518"/>
                    </a:cubicBezTo>
                    <a:cubicBezTo>
                      <a:pt x="814" y="2489"/>
                      <a:pt x="861" y="2451"/>
                      <a:pt x="909" y="2422"/>
                    </a:cubicBezTo>
                    <a:lnTo>
                      <a:pt x="909" y="1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2" name="Google Shape;1637;p52">
                <a:extLst>
                  <a:ext uri="{FF2B5EF4-FFF2-40B4-BE49-F238E27FC236}">
                    <a16:creationId xmlns:a16="http://schemas.microsoft.com/office/drawing/2014/main" id="{4A63D031-F750-8AAE-D689-C7BF29A08D96}"/>
                  </a:ext>
                </a:extLst>
              </p:cNvPr>
              <p:cNvSpPr/>
              <p:nvPr/>
            </p:nvSpPr>
            <p:spPr>
              <a:xfrm>
                <a:off x="5234754" y="2023238"/>
                <a:ext cx="32865" cy="16776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4594" extrusionOk="0">
                    <a:moveTo>
                      <a:pt x="900" y="0"/>
                    </a:moveTo>
                    <a:lnTo>
                      <a:pt x="450" y="345"/>
                    </a:lnTo>
                    <a:cubicBezTo>
                      <a:pt x="335" y="431"/>
                      <a:pt x="230" y="526"/>
                      <a:pt x="134" y="641"/>
                    </a:cubicBezTo>
                    <a:cubicBezTo>
                      <a:pt x="86" y="689"/>
                      <a:pt x="48" y="747"/>
                      <a:pt x="0" y="785"/>
                    </a:cubicBezTo>
                    <a:lnTo>
                      <a:pt x="0" y="4594"/>
                    </a:lnTo>
                    <a:lnTo>
                      <a:pt x="900" y="4594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3" name="Google Shape;1638;p52">
                <a:extLst>
                  <a:ext uri="{FF2B5EF4-FFF2-40B4-BE49-F238E27FC236}">
                    <a16:creationId xmlns:a16="http://schemas.microsoft.com/office/drawing/2014/main" id="{985B48B9-852F-63ED-3C0B-5C24017D7485}"/>
                  </a:ext>
                </a:extLst>
              </p:cNvPr>
              <p:cNvSpPr/>
              <p:nvPr/>
            </p:nvSpPr>
            <p:spPr>
              <a:xfrm>
                <a:off x="5555557" y="1922561"/>
                <a:ext cx="184558" cy="230022"/>
              </a:xfrm>
              <a:custGeom>
                <a:avLst/>
                <a:gdLst/>
                <a:ahLst/>
                <a:cxnLst/>
                <a:rect l="l" t="t" r="r" b="b"/>
                <a:pathLst>
                  <a:path w="5054" h="6299" extrusionOk="0">
                    <a:moveTo>
                      <a:pt x="2824" y="1"/>
                    </a:moveTo>
                    <a:cubicBezTo>
                      <a:pt x="2546" y="1"/>
                      <a:pt x="2326" y="221"/>
                      <a:pt x="2326" y="498"/>
                    </a:cubicBezTo>
                    <a:lnTo>
                      <a:pt x="2326" y="518"/>
                    </a:lnTo>
                    <a:cubicBezTo>
                      <a:pt x="2240" y="441"/>
                      <a:pt x="2125" y="393"/>
                      <a:pt x="2001" y="393"/>
                    </a:cubicBezTo>
                    <a:lnTo>
                      <a:pt x="1991" y="393"/>
                    </a:lnTo>
                    <a:cubicBezTo>
                      <a:pt x="1714" y="393"/>
                      <a:pt x="1484" y="623"/>
                      <a:pt x="1484" y="900"/>
                    </a:cubicBezTo>
                    <a:lnTo>
                      <a:pt x="1484" y="2747"/>
                    </a:lnTo>
                    <a:cubicBezTo>
                      <a:pt x="1321" y="2518"/>
                      <a:pt x="1072" y="2221"/>
                      <a:pt x="766" y="2154"/>
                    </a:cubicBezTo>
                    <a:cubicBezTo>
                      <a:pt x="731" y="2148"/>
                      <a:pt x="696" y="2145"/>
                      <a:pt x="661" y="2145"/>
                    </a:cubicBezTo>
                    <a:cubicBezTo>
                      <a:pt x="531" y="2145"/>
                      <a:pt x="403" y="2186"/>
                      <a:pt x="297" y="2269"/>
                    </a:cubicBezTo>
                    <a:lnTo>
                      <a:pt x="249" y="2307"/>
                    </a:lnTo>
                    <a:lnTo>
                      <a:pt x="211" y="2355"/>
                    </a:lnTo>
                    <a:cubicBezTo>
                      <a:pt x="135" y="2470"/>
                      <a:pt x="1" y="2805"/>
                      <a:pt x="422" y="3389"/>
                    </a:cubicBezTo>
                    <a:cubicBezTo>
                      <a:pt x="594" y="3618"/>
                      <a:pt x="709" y="3896"/>
                      <a:pt x="747" y="4183"/>
                    </a:cubicBezTo>
                    <a:cubicBezTo>
                      <a:pt x="824" y="4623"/>
                      <a:pt x="929" y="4949"/>
                      <a:pt x="1599" y="5465"/>
                    </a:cubicBezTo>
                    <a:lnTo>
                      <a:pt x="1599" y="6298"/>
                    </a:lnTo>
                    <a:lnTo>
                      <a:pt x="4470" y="6298"/>
                    </a:lnTo>
                    <a:lnTo>
                      <a:pt x="4470" y="5188"/>
                    </a:lnTo>
                    <a:cubicBezTo>
                      <a:pt x="5054" y="4757"/>
                      <a:pt x="5025" y="3140"/>
                      <a:pt x="5025" y="3073"/>
                    </a:cubicBezTo>
                    <a:lnTo>
                      <a:pt x="5025" y="1886"/>
                    </a:lnTo>
                    <a:cubicBezTo>
                      <a:pt x="5025" y="1609"/>
                      <a:pt x="4805" y="1388"/>
                      <a:pt x="4518" y="1388"/>
                    </a:cubicBezTo>
                    <a:lnTo>
                      <a:pt x="4508" y="1388"/>
                    </a:lnTo>
                    <a:cubicBezTo>
                      <a:pt x="4384" y="1388"/>
                      <a:pt x="4279" y="1427"/>
                      <a:pt x="4183" y="1503"/>
                    </a:cubicBezTo>
                    <a:lnTo>
                      <a:pt x="4183" y="910"/>
                    </a:lnTo>
                    <a:cubicBezTo>
                      <a:pt x="4183" y="632"/>
                      <a:pt x="3963" y="403"/>
                      <a:pt x="3685" y="403"/>
                    </a:cubicBezTo>
                    <a:lnTo>
                      <a:pt x="3666" y="403"/>
                    </a:lnTo>
                    <a:cubicBezTo>
                      <a:pt x="3551" y="403"/>
                      <a:pt x="3436" y="441"/>
                      <a:pt x="3350" y="518"/>
                    </a:cubicBezTo>
                    <a:lnTo>
                      <a:pt x="3350" y="508"/>
                    </a:lnTo>
                    <a:cubicBezTo>
                      <a:pt x="3350" y="221"/>
                      <a:pt x="3121" y="1"/>
                      <a:pt x="2843" y="1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4" name="Google Shape;1639;p52">
                <a:extLst>
                  <a:ext uri="{FF2B5EF4-FFF2-40B4-BE49-F238E27FC236}">
                    <a16:creationId xmlns:a16="http://schemas.microsoft.com/office/drawing/2014/main" id="{52B2A7B9-0138-9651-C450-B7FB3A256993}"/>
                  </a:ext>
                </a:extLst>
              </p:cNvPr>
              <p:cNvSpPr/>
              <p:nvPr/>
            </p:nvSpPr>
            <p:spPr>
              <a:xfrm>
                <a:off x="5555557" y="2000853"/>
                <a:ext cx="67484" cy="151729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4155" extrusionOk="0">
                    <a:moveTo>
                      <a:pt x="661" y="1"/>
                    </a:moveTo>
                    <a:cubicBezTo>
                      <a:pt x="532" y="1"/>
                      <a:pt x="405" y="42"/>
                      <a:pt x="307" y="125"/>
                    </a:cubicBezTo>
                    <a:lnTo>
                      <a:pt x="249" y="163"/>
                    </a:lnTo>
                    <a:lnTo>
                      <a:pt x="221" y="211"/>
                    </a:lnTo>
                    <a:cubicBezTo>
                      <a:pt x="135" y="336"/>
                      <a:pt x="1" y="661"/>
                      <a:pt x="431" y="1245"/>
                    </a:cubicBezTo>
                    <a:cubicBezTo>
                      <a:pt x="604" y="1474"/>
                      <a:pt x="709" y="1752"/>
                      <a:pt x="747" y="2039"/>
                    </a:cubicBezTo>
                    <a:cubicBezTo>
                      <a:pt x="824" y="2479"/>
                      <a:pt x="929" y="2805"/>
                      <a:pt x="1599" y="3321"/>
                    </a:cubicBezTo>
                    <a:lnTo>
                      <a:pt x="1599" y="4154"/>
                    </a:lnTo>
                    <a:lnTo>
                      <a:pt x="1848" y="4154"/>
                    </a:lnTo>
                    <a:lnTo>
                      <a:pt x="1848" y="3235"/>
                    </a:lnTo>
                    <a:cubicBezTo>
                      <a:pt x="1187" y="2718"/>
                      <a:pt x="1082" y="2479"/>
                      <a:pt x="996" y="2039"/>
                    </a:cubicBezTo>
                    <a:cubicBezTo>
                      <a:pt x="967" y="1752"/>
                      <a:pt x="852" y="1474"/>
                      <a:pt x="680" y="1245"/>
                    </a:cubicBezTo>
                    <a:cubicBezTo>
                      <a:pt x="249" y="661"/>
                      <a:pt x="393" y="326"/>
                      <a:pt x="470" y="211"/>
                    </a:cubicBezTo>
                    <a:lnTo>
                      <a:pt x="508" y="163"/>
                    </a:lnTo>
                    <a:lnTo>
                      <a:pt x="556" y="125"/>
                    </a:lnTo>
                    <a:cubicBezTo>
                      <a:pt x="623" y="68"/>
                      <a:pt x="699" y="39"/>
                      <a:pt x="776" y="10"/>
                    </a:cubicBezTo>
                    <a:lnTo>
                      <a:pt x="766" y="10"/>
                    </a:lnTo>
                    <a:cubicBezTo>
                      <a:pt x="731" y="4"/>
                      <a:pt x="696" y="1"/>
                      <a:pt x="661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5" name="Google Shape;1640;p52">
                <a:extLst>
                  <a:ext uri="{FF2B5EF4-FFF2-40B4-BE49-F238E27FC236}">
                    <a16:creationId xmlns:a16="http://schemas.microsoft.com/office/drawing/2014/main" id="{4AB41B1E-6141-F0DF-288F-9EB4960D176B}"/>
                  </a:ext>
                </a:extLst>
              </p:cNvPr>
              <p:cNvSpPr/>
              <p:nvPr/>
            </p:nvSpPr>
            <p:spPr>
              <a:xfrm>
                <a:off x="5676137" y="1937240"/>
                <a:ext cx="18916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987" extrusionOk="0">
                    <a:moveTo>
                      <a:pt x="383" y="1"/>
                    </a:moveTo>
                    <a:cubicBezTo>
                      <a:pt x="278" y="1"/>
                      <a:pt x="173" y="20"/>
                      <a:pt x="77" y="77"/>
                    </a:cubicBezTo>
                    <a:cubicBezTo>
                      <a:pt x="58" y="87"/>
                      <a:pt x="39" y="106"/>
                      <a:pt x="29" y="116"/>
                    </a:cubicBezTo>
                    <a:cubicBezTo>
                      <a:pt x="10" y="144"/>
                      <a:pt x="10" y="173"/>
                      <a:pt x="0" y="211"/>
                    </a:cubicBezTo>
                    <a:lnTo>
                      <a:pt x="0" y="1829"/>
                    </a:lnTo>
                    <a:cubicBezTo>
                      <a:pt x="0" y="1934"/>
                      <a:pt x="82" y="1987"/>
                      <a:pt x="163" y="1987"/>
                    </a:cubicBezTo>
                    <a:cubicBezTo>
                      <a:pt x="244" y="1987"/>
                      <a:pt x="326" y="1934"/>
                      <a:pt x="326" y="1829"/>
                    </a:cubicBezTo>
                    <a:lnTo>
                      <a:pt x="326" y="211"/>
                    </a:lnTo>
                    <a:lnTo>
                      <a:pt x="326" y="202"/>
                    </a:lnTo>
                    <a:cubicBezTo>
                      <a:pt x="326" y="163"/>
                      <a:pt x="345" y="135"/>
                      <a:pt x="364" y="106"/>
                    </a:cubicBezTo>
                    <a:cubicBezTo>
                      <a:pt x="412" y="68"/>
                      <a:pt x="460" y="39"/>
                      <a:pt x="517" y="29"/>
                    </a:cubicBezTo>
                    <a:cubicBezTo>
                      <a:pt x="479" y="10"/>
                      <a:pt x="431" y="1"/>
                      <a:pt x="383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6" name="Google Shape;1641;p52">
                <a:extLst>
                  <a:ext uri="{FF2B5EF4-FFF2-40B4-BE49-F238E27FC236}">
                    <a16:creationId xmlns:a16="http://schemas.microsoft.com/office/drawing/2014/main" id="{20D17453-2D2C-5746-98D2-A1289464ADD6}"/>
                  </a:ext>
                </a:extLst>
              </p:cNvPr>
              <p:cNvSpPr/>
              <p:nvPr/>
            </p:nvSpPr>
            <p:spPr>
              <a:xfrm>
                <a:off x="5707943" y="1973539"/>
                <a:ext cx="18551" cy="49554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357" extrusionOk="0">
                    <a:moveTo>
                      <a:pt x="340" y="0"/>
                    </a:moveTo>
                    <a:cubicBezTo>
                      <a:pt x="242" y="0"/>
                      <a:pt x="151" y="29"/>
                      <a:pt x="67" y="79"/>
                    </a:cubicBezTo>
                    <a:cubicBezTo>
                      <a:pt x="48" y="88"/>
                      <a:pt x="39" y="107"/>
                      <a:pt x="19" y="117"/>
                    </a:cubicBezTo>
                    <a:cubicBezTo>
                      <a:pt x="10" y="146"/>
                      <a:pt x="0" y="174"/>
                      <a:pt x="0" y="213"/>
                    </a:cubicBezTo>
                    <a:lnTo>
                      <a:pt x="0" y="1198"/>
                    </a:lnTo>
                    <a:cubicBezTo>
                      <a:pt x="0" y="1304"/>
                      <a:pt x="79" y="1356"/>
                      <a:pt x="158" y="1356"/>
                    </a:cubicBezTo>
                    <a:cubicBezTo>
                      <a:pt x="237" y="1356"/>
                      <a:pt x="316" y="1304"/>
                      <a:pt x="316" y="1198"/>
                    </a:cubicBezTo>
                    <a:lnTo>
                      <a:pt x="316" y="213"/>
                    </a:lnTo>
                    <a:lnTo>
                      <a:pt x="316" y="193"/>
                    </a:lnTo>
                    <a:cubicBezTo>
                      <a:pt x="326" y="165"/>
                      <a:pt x="335" y="126"/>
                      <a:pt x="354" y="107"/>
                    </a:cubicBezTo>
                    <a:cubicBezTo>
                      <a:pt x="402" y="69"/>
                      <a:pt x="450" y="40"/>
                      <a:pt x="507" y="21"/>
                    </a:cubicBezTo>
                    <a:cubicBezTo>
                      <a:pt x="469" y="12"/>
                      <a:pt x="421" y="2"/>
                      <a:pt x="383" y="2"/>
                    </a:cubicBezTo>
                    <a:cubicBezTo>
                      <a:pt x="368" y="1"/>
                      <a:pt x="354" y="0"/>
                      <a:pt x="340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7" name="Google Shape;1642;p52">
                <a:extLst>
                  <a:ext uri="{FF2B5EF4-FFF2-40B4-BE49-F238E27FC236}">
                    <a16:creationId xmlns:a16="http://schemas.microsoft.com/office/drawing/2014/main" id="{A6DE0D5A-BC4C-BE45-4980-35343C34700A}"/>
                  </a:ext>
                </a:extLst>
              </p:cNvPr>
              <p:cNvSpPr/>
              <p:nvPr/>
            </p:nvSpPr>
            <p:spPr>
              <a:xfrm>
                <a:off x="5640131" y="1922561"/>
                <a:ext cx="24503" cy="8157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234" extrusionOk="0">
                    <a:moveTo>
                      <a:pt x="498" y="1"/>
                    </a:moveTo>
                    <a:cubicBezTo>
                      <a:pt x="259" y="1"/>
                      <a:pt x="48" y="173"/>
                      <a:pt x="1" y="403"/>
                    </a:cubicBezTo>
                    <a:lnTo>
                      <a:pt x="10" y="403"/>
                    </a:lnTo>
                    <a:cubicBezTo>
                      <a:pt x="1" y="422"/>
                      <a:pt x="1" y="441"/>
                      <a:pt x="1" y="460"/>
                    </a:cubicBezTo>
                    <a:lnTo>
                      <a:pt x="1" y="2068"/>
                    </a:lnTo>
                    <a:cubicBezTo>
                      <a:pt x="1" y="2178"/>
                      <a:pt x="80" y="2233"/>
                      <a:pt x="159" y="2233"/>
                    </a:cubicBezTo>
                    <a:cubicBezTo>
                      <a:pt x="237" y="2233"/>
                      <a:pt x="316" y="2178"/>
                      <a:pt x="316" y="2068"/>
                    </a:cubicBezTo>
                    <a:lnTo>
                      <a:pt x="316" y="508"/>
                    </a:lnTo>
                    <a:cubicBezTo>
                      <a:pt x="316" y="288"/>
                      <a:pt x="460" y="97"/>
                      <a:pt x="671" y="30"/>
                    </a:cubicBezTo>
                    <a:cubicBezTo>
                      <a:pt x="613" y="10"/>
                      <a:pt x="565" y="1"/>
                      <a:pt x="508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8" name="Google Shape;1643;p52">
                <a:extLst>
                  <a:ext uri="{FF2B5EF4-FFF2-40B4-BE49-F238E27FC236}">
                    <a16:creationId xmlns:a16="http://schemas.microsoft.com/office/drawing/2014/main" id="{539162F6-6795-D3B1-AC66-7D234C2D5FB7}"/>
                  </a:ext>
                </a:extLst>
              </p:cNvPr>
              <p:cNvSpPr/>
              <p:nvPr/>
            </p:nvSpPr>
            <p:spPr>
              <a:xfrm>
                <a:off x="5609384" y="1937240"/>
                <a:ext cx="24503" cy="10173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786" extrusionOk="0">
                    <a:moveTo>
                      <a:pt x="498" y="1"/>
                    </a:moveTo>
                    <a:cubicBezTo>
                      <a:pt x="221" y="1"/>
                      <a:pt x="0" y="230"/>
                      <a:pt x="0" y="508"/>
                    </a:cubicBezTo>
                    <a:lnTo>
                      <a:pt x="0" y="843"/>
                    </a:lnTo>
                    <a:lnTo>
                      <a:pt x="0" y="2317"/>
                    </a:lnTo>
                    <a:cubicBezTo>
                      <a:pt x="115" y="2470"/>
                      <a:pt x="221" y="2623"/>
                      <a:pt x="316" y="2786"/>
                    </a:cubicBezTo>
                    <a:lnTo>
                      <a:pt x="316" y="1101"/>
                    </a:lnTo>
                    <a:lnTo>
                      <a:pt x="326" y="1111"/>
                    </a:lnTo>
                    <a:lnTo>
                      <a:pt x="326" y="508"/>
                    </a:lnTo>
                    <a:cubicBezTo>
                      <a:pt x="326" y="288"/>
                      <a:pt x="469" y="96"/>
                      <a:pt x="670" y="29"/>
                    </a:cubicBezTo>
                    <a:cubicBezTo>
                      <a:pt x="622" y="10"/>
                      <a:pt x="575" y="1"/>
                      <a:pt x="517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9" name="Google Shape;1644;p52">
                <a:extLst>
                  <a:ext uri="{FF2B5EF4-FFF2-40B4-BE49-F238E27FC236}">
                    <a16:creationId xmlns:a16="http://schemas.microsoft.com/office/drawing/2014/main" id="{0E198A14-6C3A-9637-8AE4-F6BF10A16D66}"/>
                  </a:ext>
                </a:extLst>
              </p:cNvPr>
              <p:cNvSpPr/>
              <p:nvPr/>
            </p:nvSpPr>
            <p:spPr>
              <a:xfrm>
                <a:off x="5217262" y="1932712"/>
                <a:ext cx="230350" cy="178934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4900" extrusionOk="0">
                    <a:moveTo>
                      <a:pt x="3134" y="0"/>
                    </a:moveTo>
                    <a:cubicBezTo>
                      <a:pt x="3106" y="0"/>
                      <a:pt x="3088" y="0"/>
                      <a:pt x="3082" y="0"/>
                    </a:cubicBezTo>
                    <a:lnTo>
                      <a:pt x="1895" y="0"/>
                    </a:lnTo>
                    <a:cubicBezTo>
                      <a:pt x="1618" y="0"/>
                      <a:pt x="1388" y="230"/>
                      <a:pt x="1388" y="508"/>
                    </a:cubicBezTo>
                    <a:lnTo>
                      <a:pt x="1388" y="527"/>
                    </a:lnTo>
                    <a:cubicBezTo>
                      <a:pt x="1388" y="642"/>
                      <a:pt x="1436" y="756"/>
                      <a:pt x="1513" y="843"/>
                    </a:cubicBezTo>
                    <a:lnTo>
                      <a:pt x="910" y="843"/>
                    </a:lnTo>
                    <a:cubicBezTo>
                      <a:pt x="632" y="843"/>
                      <a:pt x="402" y="1072"/>
                      <a:pt x="402" y="1350"/>
                    </a:cubicBezTo>
                    <a:lnTo>
                      <a:pt x="402" y="1359"/>
                    </a:lnTo>
                    <a:cubicBezTo>
                      <a:pt x="402" y="1484"/>
                      <a:pt x="450" y="1589"/>
                      <a:pt x="517" y="1685"/>
                    </a:cubicBezTo>
                    <a:lnTo>
                      <a:pt x="508" y="1685"/>
                    </a:lnTo>
                    <a:cubicBezTo>
                      <a:pt x="230" y="1685"/>
                      <a:pt x="1" y="1905"/>
                      <a:pt x="1" y="2182"/>
                    </a:cubicBezTo>
                    <a:lnTo>
                      <a:pt x="1" y="2202"/>
                    </a:lnTo>
                    <a:cubicBezTo>
                      <a:pt x="1" y="2479"/>
                      <a:pt x="230" y="2709"/>
                      <a:pt x="508" y="2709"/>
                    </a:cubicBezTo>
                    <a:lnTo>
                      <a:pt x="527" y="2709"/>
                    </a:lnTo>
                    <a:cubicBezTo>
                      <a:pt x="450" y="2795"/>
                      <a:pt x="402" y="2910"/>
                      <a:pt x="402" y="3025"/>
                    </a:cubicBezTo>
                    <a:lnTo>
                      <a:pt x="402" y="3044"/>
                    </a:lnTo>
                    <a:cubicBezTo>
                      <a:pt x="402" y="3321"/>
                      <a:pt x="632" y="3541"/>
                      <a:pt x="910" y="3541"/>
                    </a:cubicBezTo>
                    <a:lnTo>
                      <a:pt x="2757" y="3541"/>
                    </a:lnTo>
                    <a:cubicBezTo>
                      <a:pt x="2518" y="3704"/>
                      <a:pt x="2221" y="3962"/>
                      <a:pt x="2163" y="4259"/>
                    </a:cubicBezTo>
                    <a:cubicBezTo>
                      <a:pt x="2125" y="4431"/>
                      <a:pt x="2163" y="4594"/>
                      <a:pt x="2269" y="4728"/>
                    </a:cubicBezTo>
                    <a:lnTo>
                      <a:pt x="2307" y="4776"/>
                    </a:lnTo>
                    <a:lnTo>
                      <a:pt x="2355" y="4814"/>
                    </a:lnTo>
                    <a:cubicBezTo>
                      <a:pt x="2413" y="4850"/>
                      <a:pt x="2514" y="4900"/>
                      <a:pt x="2665" y="4900"/>
                    </a:cubicBezTo>
                    <a:cubicBezTo>
                      <a:pt x="2838" y="4900"/>
                      <a:pt x="3076" y="4834"/>
                      <a:pt x="3388" y="4604"/>
                    </a:cubicBezTo>
                    <a:cubicBezTo>
                      <a:pt x="3628" y="4431"/>
                      <a:pt x="3896" y="4326"/>
                      <a:pt x="4183" y="4288"/>
                    </a:cubicBezTo>
                    <a:cubicBezTo>
                      <a:pt x="4623" y="4202"/>
                      <a:pt x="4948" y="4106"/>
                      <a:pt x="5465" y="3436"/>
                    </a:cubicBezTo>
                    <a:lnTo>
                      <a:pt x="6307" y="3436"/>
                    </a:lnTo>
                    <a:lnTo>
                      <a:pt x="6307" y="565"/>
                    </a:lnTo>
                    <a:lnTo>
                      <a:pt x="5188" y="565"/>
                    </a:lnTo>
                    <a:cubicBezTo>
                      <a:pt x="4804" y="24"/>
                      <a:pt x="3425" y="0"/>
                      <a:pt x="3134" y="0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0" name="Google Shape;1645;p52">
                <a:extLst>
                  <a:ext uri="{FF2B5EF4-FFF2-40B4-BE49-F238E27FC236}">
                    <a16:creationId xmlns:a16="http://schemas.microsoft.com/office/drawing/2014/main" id="{B6E024D1-D071-A75B-6604-B3311656E90F}"/>
                  </a:ext>
                </a:extLst>
              </p:cNvPr>
              <p:cNvSpPr/>
              <p:nvPr/>
            </p:nvSpPr>
            <p:spPr>
              <a:xfrm>
                <a:off x="5268277" y="1932712"/>
                <a:ext cx="179336" cy="30419"/>
              </a:xfrm>
              <a:custGeom>
                <a:avLst/>
                <a:gdLst/>
                <a:ahLst/>
                <a:cxnLst/>
                <a:rect l="l" t="t" r="r" b="b"/>
                <a:pathLst>
                  <a:path w="4911" h="833" extrusionOk="0">
                    <a:moveTo>
                      <a:pt x="1737" y="0"/>
                    </a:moveTo>
                    <a:cubicBezTo>
                      <a:pt x="1709" y="0"/>
                      <a:pt x="1691" y="0"/>
                      <a:pt x="1685" y="0"/>
                    </a:cubicBezTo>
                    <a:lnTo>
                      <a:pt x="498" y="0"/>
                    </a:lnTo>
                    <a:cubicBezTo>
                      <a:pt x="221" y="0"/>
                      <a:pt x="1" y="230"/>
                      <a:pt x="1" y="508"/>
                    </a:cubicBezTo>
                    <a:lnTo>
                      <a:pt x="1" y="527"/>
                    </a:lnTo>
                    <a:cubicBezTo>
                      <a:pt x="1" y="575"/>
                      <a:pt x="10" y="632"/>
                      <a:pt x="20" y="680"/>
                    </a:cubicBezTo>
                    <a:cubicBezTo>
                      <a:pt x="87" y="479"/>
                      <a:pt x="278" y="268"/>
                      <a:pt x="498" y="268"/>
                    </a:cubicBezTo>
                    <a:lnTo>
                      <a:pt x="1685" y="268"/>
                    </a:lnTo>
                    <a:cubicBezTo>
                      <a:pt x="1692" y="268"/>
                      <a:pt x="1710" y="268"/>
                      <a:pt x="1737" y="268"/>
                    </a:cubicBezTo>
                    <a:cubicBezTo>
                      <a:pt x="2015" y="268"/>
                      <a:pt x="3283" y="292"/>
                      <a:pt x="3676" y="833"/>
                    </a:cubicBezTo>
                    <a:lnTo>
                      <a:pt x="4910" y="833"/>
                    </a:lnTo>
                    <a:lnTo>
                      <a:pt x="4910" y="565"/>
                    </a:lnTo>
                    <a:lnTo>
                      <a:pt x="3800" y="565"/>
                    </a:lnTo>
                    <a:cubicBezTo>
                      <a:pt x="3408" y="24"/>
                      <a:pt x="2028" y="0"/>
                      <a:pt x="1737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1" name="Google Shape;1646;p52">
                <a:extLst>
                  <a:ext uri="{FF2B5EF4-FFF2-40B4-BE49-F238E27FC236}">
                    <a16:creationId xmlns:a16="http://schemas.microsoft.com/office/drawing/2014/main" id="{4F38BCA2-146A-8B9B-C75C-B32ADEBA52B1}"/>
                  </a:ext>
                </a:extLst>
              </p:cNvPr>
              <p:cNvSpPr/>
              <p:nvPr/>
            </p:nvSpPr>
            <p:spPr>
              <a:xfrm>
                <a:off x="5231942" y="1963460"/>
                <a:ext cx="97537" cy="24868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681" extrusionOk="0">
                    <a:moveTo>
                      <a:pt x="508" y="1"/>
                    </a:moveTo>
                    <a:cubicBezTo>
                      <a:pt x="230" y="1"/>
                      <a:pt x="0" y="230"/>
                      <a:pt x="0" y="508"/>
                    </a:cubicBezTo>
                    <a:lnTo>
                      <a:pt x="0" y="517"/>
                    </a:lnTo>
                    <a:cubicBezTo>
                      <a:pt x="0" y="575"/>
                      <a:pt x="10" y="623"/>
                      <a:pt x="29" y="680"/>
                    </a:cubicBezTo>
                    <a:cubicBezTo>
                      <a:pt x="94" y="476"/>
                      <a:pt x="276" y="335"/>
                      <a:pt x="487" y="335"/>
                    </a:cubicBezTo>
                    <a:cubicBezTo>
                      <a:pt x="494" y="335"/>
                      <a:pt x="501" y="335"/>
                      <a:pt x="508" y="335"/>
                    </a:cubicBezTo>
                    <a:lnTo>
                      <a:pt x="1101" y="335"/>
                    </a:lnTo>
                    <a:lnTo>
                      <a:pt x="1101" y="316"/>
                    </a:lnTo>
                    <a:lnTo>
                      <a:pt x="2460" y="316"/>
                    </a:lnTo>
                    <a:cubicBezTo>
                      <a:pt x="2671" y="316"/>
                      <a:pt x="2671" y="1"/>
                      <a:pt x="2460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2" name="Google Shape;1647;p52">
                <a:extLst>
                  <a:ext uri="{FF2B5EF4-FFF2-40B4-BE49-F238E27FC236}">
                    <a16:creationId xmlns:a16="http://schemas.microsoft.com/office/drawing/2014/main" id="{857F73F6-EA8D-7EF6-3FF1-2818C72844CE}"/>
                  </a:ext>
                </a:extLst>
              </p:cNvPr>
              <p:cNvSpPr/>
              <p:nvPr/>
            </p:nvSpPr>
            <p:spPr>
              <a:xfrm>
                <a:off x="5231942" y="2030578"/>
                <a:ext cx="74824" cy="18879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517" extrusionOk="0">
                    <a:moveTo>
                      <a:pt x="211" y="0"/>
                    </a:moveTo>
                    <a:cubicBezTo>
                      <a:pt x="182" y="0"/>
                      <a:pt x="144" y="10"/>
                      <a:pt x="115" y="19"/>
                    </a:cubicBezTo>
                    <a:cubicBezTo>
                      <a:pt x="106" y="38"/>
                      <a:pt x="96" y="57"/>
                      <a:pt x="77" y="67"/>
                    </a:cubicBezTo>
                    <a:cubicBezTo>
                      <a:pt x="29" y="163"/>
                      <a:pt x="0" y="268"/>
                      <a:pt x="0" y="383"/>
                    </a:cubicBezTo>
                    <a:cubicBezTo>
                      <a:pt x="0" y="431"/>
                      <a:pt x="10" y="469"/>
                      <a:pt x="29" y="517"/>
                    </a:cubicBezTo>
                    <a:cubicBezTo>
                      <a:pt x="48" y="459"/>
                      <a:pt x="77" y="402"/>
                      <a:pt x="106" y="364"/>
                    </a:cubicBezTo>
                    <a:cubicBezTo>
                      <a:pt x="134" y="335"/>
                      <a:pt x="163" y="325"/>
                      <a:pt x="201" y="325"/>
                    </a:cubicBezTo>
                    <a:lnTo>
                      <a:pt x="1828" y="325"/>
                    </a:lnTo>
                    <a:cubicBezTo>
                      <a:pt x="2049" y="325"/>
                      <a:pt x="2049" y="0"/>
                      <a:pt x="1828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3" name="Google Shape;1648;p52">
                <a:extLst>
                  <a:ext uri="{FF2B5EF4-FFF2-40B4-BE49-F238E27FC236}">
                    <a16:creationId xmlns:a16="http://schemas.microsoft.com/office/drawing/2014/main" id="{65E3C228-9749-780A-D15F-BF0D5C028D95}"/>
                  </a:ext>
                </a:extLst>
              </p:cNvPr>
              <p:cNvSpPr/>
              <p:nvPr/>
            </p:nvSpPr>
            <p:spPr>
              <a:xfrm>
                <a:off x="5217628" y="1994572"/>
                <a:ext cx="83186" cy="24503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671" extrusionOk="0">
                    <a:moveTo>
                      <a:pt x="402" y="0"/>
                    </a:moveTo>
                    <a:cubicBezTo>
                      <a:pt x="163" y="48"/>
                      <a:pt x="0" y="249"/>
                      <a:pt x="0" y="488"/>
                    </a:cubicBezTo>
                    <a:lnTo>
                      <a:pt x="0" y="508"/>
                    </a:lnTo>
                    <a:cubicBezTo>
                      <a:pt x="0" y="565"/>
                      <a:pt x="10" y="613"/>
                      <a:pt x="19" y="670"/>
                    </a:cubicBezTo>
                    <a:cubicBezTo>
                      <a:pt x="86" y="460"/>
                      <a:pt x="278" y="316"/>
                      <a:pt x="498" y="316"/>
                    </a:cubicBezTo>
                    <a:lnTo>
                      <a:pt x="2067" y="316"/>
                    </a:lnTo>
                    <a:cubicBezTo>
                      <a:pt x="2278" y="316"/>
                      <a:pt x="2278" y="0"/>
                      <a:pt x="2067" y="0"/>
                    </a:cubicBezTo>
                    <a:lnTo>
                      <a:pt x="450" y="0"/>
                    </a:lnTo>
                    <a:cubicBezTo>
                      <a:pt x="431" y="0"/>
                      <a:pt x="412" y="0"/>
                      <a:pt x="402" y="10"/>
                    </a:cubicBezTo>
                    <a:lnTo>
                      <a:pt x="402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4" name="Google Shape;1649;p52">
                <a:extLst>
                  <a:ext uri="{FF2B5EF4-FFF2-40B4-BE49-F238E27FC236}">
                    <a16:creationId xmlns:a16="http://schemas.microsoft.com/office/drawing/2014/main" id="{24CE07A7-A5B4-8A3B-57C7-FCE993BDB141}"/>
                  </a:ext>
                </a:extLst>
              </p:cNvPr>
              <p:cNvSpPr/>
              <p:nvPr/>
            </p:nvSpPr>
            <p:spPr>
              <a:xfrm>
                <a:off x="5295555" y="2062348"/>
                <a:ext cx="38453" cy="36408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97" extrusionOk="0">
                    <a:moveTo>
                      <a:pt x="613" y="1"/>
                    </a:moveTo>
                    <a:cubicBezTo>
                      <a:pt x="479" y="97"/>
                      <a:pt x="354" y="202"/>
                      <a:pt x="240" y="326"/>
                    </a:cubicBezTo>
                    <a:cubicBezTo>
                      <a:pt x="134" y="432"/>
                      <a:pt x="58" y="566"/>
                      <a:pt x="29" y="709"/>
                    </a:cubicBezTo>
                    <a:cubicBezTo>
                      <a:pt x="0" y="805"/>
                      <a:pt x="10" y="901"/>
                      <a:pt x="39" y="996"/>
                    </a:cubicBezTo>
                    <a:cubicBezTo>
                      <a:pt x="106" y="795"/>
                      <a:pt x="230" y="623"/>
                      <a:pt x="393" y="499"/>
                    </a:cubicBezTo>
                    <a:cubicBezTo>
                      <a:pt x="431" y="460"/>
                      <a:pt x="498" y="412"/>
                      <a:pt x="584" y="345"/>
                    </a:cubicBezTo>
                    <a:lnTo>
                      <a:pt x="613" y="326"/>
                    </a:lnTo>
                    <a:cubicBezTo>
                      <a:pt x="814" y="173"/>
                      <a:pt x="1053" y="1"/>
                      <a:pt x="1053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5" name="Google Shape;1650;p52">
                <a:extLst>
                  <a:ext uri="{FF2B5EF4-FFF2-40B4-BE49-F238E27FC236}">
                    <a16:creationId xmlns:a16="http://schemas.microsoft.com/office/drawing/2014/main" id="{E07836C0-A8B0-D155-B70C-1B465B88161D}"/>
                  </a:ext>
                </a:extLst>
              </p:cNvPr>
              <p:cNvSpPr/>
              <p:nvPr/>
            </p:nvSpPr>
            <p:spPr>
              <a:xfrm>
                <a:off x="5519223" y="2265420"/>
                <a:ext cx="229985" cy="178971"/>
              </a:xfrm>
              <a:custGeom>
                <a:avLst/>
                <a:gdLst/>
                <a:ahLst/>
                <a:cxnLst/>
                <a:rect l="l" t="t" r="r" b="b"/>
                <a:pathLst>
                  <a:path w="6298" h="4901" extrusionOk="0">
                    <a:moveTo>
                      <a:pt x="3637" y="1"/>
                    </a:moveTo>
                    <a:cubicBezTo>
                      <a:pt x="3463" y="1"/>
                      <a:pt x="3222" y="67"/>
                      <a:pt x="2910" y="297"/>
                    </a:cubicBezTo>
                    <a:cubicBezTo>
                      <a:pt x="2680" y="469"/>
                      <a:pt x="2402" y="574"/>
                      <a:pt x="2115" y="613"/>
                    </a:cubicBezTo>
                    <a:cubicBezTo>
                      <a:pt x="1685" y="699"/>
                      <a:pt x="1350" y="795"/>
                      <a:pt x="842" y="1464"/>
                    </a:cubicBezTo>
                    <a:lnTo>
                      <a:pt x="0" y="1464"/>
                    </a:lnTo>
                    <a:lnTo>
                      <a:pt x="0" y="4336"/>
                    </a:lnTo>
                    <a:lnTo>
                      <a:pt x="1110" y="4336"/>
                    </a:lnTo>
                    <a:cubicBezTo>
                      <a:pt x="1494" y="4877"/>
                      <a:pt x="2873" y="4900"/>
                      <a:pt x="3164" y="4900"/>
                    </a:cubicBezTo>
                    <a:cubicBezTo>
                      <a:pt x="3192" y="4900"/>
                      <a:pt x="3210" y="4900"/>
                      <a:pt x="3216" y="4900"/>
                    </a:cubicBezTo>
                    <a:lnTo>
                      <a:pt x="4403" y="4900"/>
                    </a:lnTo>
                    <a:cubicBezTo>
                      <a:pt x="4680" y="4900"/>
                      <a:pt x="4910" y="4671"/>
                      <a:pt x="4910" y="4393"/>
                    </a:cubicBezTo>
                    <a:lnTo>
                      <a:pt x="4910" y="4374"/>
                    </a:lnTo>
                    <a:cubicBezTo>
                      <a:pt x="4910" y="4259"/>
                      <a:pt x="4862" y="4144"/>
                      <a:pt x="4785" y="4058"/>
                    </a:cubicBezTo>
                    <a:lnTo>
                      <a:pt x="5388" y="4058"/>
                    </a:lnTo>
                    <a:cubicBezTo>
                      <a:pt x="5666" y="4058"/>
                      <a:pt x="5886" y="3828"/>
                      <a:pt x="5886" y="3551"/>
                    </a:cubicBezTo>
                    <a:lnTo>
                      <a:pt x="5886" y="3541"/>
                    </a:lnTo>
                    <a:cubicBezTo>
                      <a:pt x="5886" y="3417"/>
                      <a:pt x="5848" y="3312"/>
                      <a:pt x="5781" y="3216"/>
                    </a:cubicBezTo>
                    <a:lnTo>
                      <a:pt x="5790" y="3216"/>
                    </a:lnTo>
                    <a:cubicBezTo>
                      <a:pt x="6068" y="3216"/>
                      <a:pt x="6288" y="2996"/>
                      <a:pt x="6288" y="2718"/>
                    </a:cubicBezTo>
                    <a:lnTo>
                      <a:pt x="6298" y="2699"/>
                    </a:lnTo>
                    <a:cubicBezTo>
                      <a:pt x="6298" y="2422"/>
                      <a:pt x="6077" y="2201"/>
                      <a:pt x="5800" y="2201"/>
                    </a:cubicBezTo>
                    <a:lnTo>
                      <a:pt x="5781" y="2201"/>
                    </a:lnTo>
                    <a:cubicBezTo>
                      <a:pt x="5857" y="2106"/>
                      <a:pt x="5905" y="1991"/>
                      <a:pt x="5905" y="1876"/>
                    </a:cubicBezTo>
                    <a:lnTo>
                      <a:pt x="5905" y="1857"/>
                    </a:lnTo>
                    <a:cubicBezTo>
                      <a:pt x="5905" y="1579"/>
                      <a:pt x="5675" y="1359"/>
                      <a:pt x="5398" y="1359"/>
                    </a:cubicBezTo>
                    <a:lnTo>
                      <a:pt x="3551" y="1359"/>
                    </a:lnTo>
                    <a:cubicBezTo>
                      <a:pt x="3790" y="1197"/>
                      <a:pt x="4077" y="938"/>
                      <a:pt x="4144" y="641"/>
                    </a:cubicBezTo>
                    <a:cubicBezTo>
                      <a:pt x="4182" y="469"/>
                      <a:pt x="4144" y="306"/>
                      <a:pt x="4039" y="172"/>
                    </a:cubicBezTo>
                    <a:lnTo>
                      <a:pt x="4001" y="125"/>
                    </a:lnTo>
                    <a:lnTo>
                      <a:pt x="3943" y="86"/>
                    </a:lnTo>
                    <a:cubicBezTo>
                      <a:pt x="3890" y="51"/>
                      <a:pt x="3789" y="1"/>
                      <a:pt x="3637" y="1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6" name="Google Shape;1651;p52">
                <a:extLst>
                  <a:ext uri="{FF2B5EF4-FFF2-40B4-BE49-F238E27FC236}">
                    <a16:creationId xmlns:a16="http://schemas.microsoft.com/office/drawing/2014/main" id="{868A2C8D-6B4E-E9DD-3E72-8C785F5C2356}"/>
                  </a:ext>
                </a:extLst>
              </p:cNvPr>
              <p:cNvSpPr/>
              <p:nvPr/>
            </p:nvSpPr>
            <p:spPr>
              <a:xfrm>
                <a:off x="5519223" y="2265603"/>
                <a:ext cx="152386" cy="62736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718" extrusionOk="0">
                    <a:moveTo>
                      <a:pt x="3633" y="0"/>
                    </a:moveTo>
                    <a:cubicBezTo>
                      <a:pt x="3460" y="0"/>
                      <a:pt x="3222" y="67"/>
                      <a:pt x="2910" y="292"/>
                    </a:cubicBezTo>
                    <a:cubicBezTo>
                      <a:pt x="2670" y="464"/>
                      <a:pt x="2402" y="579"/>
                      <a:pt x="2115" y="617"/>
                    </a:cubicBezTo>
                    <a:cubicBezTo>
                      <a:pt x="1675" y="694"/>
                      <a:pt x="1350" y="799"/>
                      <a:pt x="833" y="1469"/>
                    </a:cubicBezTo>
                    <a:lnTo>
                      <a:pt x="0" y="1469"/>
                    </a:lnTo>
                    <a:lnTo>
                      <a:pt x="0" y="1718"/>
                    </a:lnTo>
                    <a:lnTo>
                      <a:pt x="957" y="1718"/>
                    </a:lnTo>
                    <a:cubicBezTo>
                      <a:pt x="1474" y="1048"/>
                      <a:pt x="1675" y="943"/>
                      <a:pt x="2115" y="866"/>
                    </a:cubicBezTo>
                    <a:cubicBezTo>
                      <a:pt x="2402" y="828"/>
                      <a:pt x="2680" y="723"/>
                      <a:pt x="2910" y="550"/>
                    </a:cubicBezTo>
                    <a:cubicBezTo>
                      <a:pt x="3222" y="320"/>
                      <a:pt x="3463" y="254"/>
                      <a:pt x="3637" y="254"/>
                    </a:cubicBezTo>
                    <a:cubicBezTo>
                      <a:pt x="3789" y="254"/>
                      <a:pt x="3890" y="304"/>
                      <a:pt x="3943" y="340"/>
                    </a:cubicBezTo>
                    <a:lnTo>
                      <a:pt x="3991" y="368"/>
                    </a:lnTo>
                    <a:lnTo>
                      <a:pt x="4029" y="426"/>
                    </a:lnTo>
                    <a:cubicBezTo>
                      <a:pt x="4087" y="493"/>
                      <a:pt x="4116" y="560"/>
                      <a:pt x="4135" y="646"/>
                    </a:cubicBezTo>
                    <a:lnTo>
                      <a:pt x="4135" y="636"/>
                    </a:lnTo>
                    <a:cubicBezTo>
                      <a:pt x="4173" y="474"/>
                      <a:pt x="4135" y="301"/>
                      <a:pt x="4029" y="167"/>
                    </a:cubicBezTo>
                    <a:lnTo>
                      <a:pt x="3991" y="120"/>
                    </a:lnTo>
                    <a:lnTo>
                      <a:pt x="3943" y="91"/>
                    </a:lnTo>
                    <a:cubicBezTo>
                      <a:pt x="3885" y="51"/>
                      <a:pt x="3784" y="0"/>
                      <a:pt x="3633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7" name="Google Shape;1652;p52">
                <a:extLst>
                  <a:ext uri="{FF2B5EF4-FFF2-40B4-BE49-F238E27FC236}">
                    <a16:creationId xmlns:a16="http://schemas.microsoft.com/office/drawing/2014/main" id="{AD93040C-EC0C-D89A-D99B-A33FE2D2C1F5}"/>
                  </a:ext>
                </a:extLst>
              </p:cNvPr>
              <p:cNvSpPr/>
              <p:nvPr/>
            </p:nvSpPr>
            <p:spPr>
              <a:xfrm>
                <a:off x="5660069" y="2381435"/>
                <a:ext cx="74824" cy="18916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518" extrusionOk="0">
                    <a:moveTo>
                      <a:pt x="211" y="1"/>
                    </a:moveTo>
                    <a:cubicBezTo>
                      <a:pt x="0" y="1"/>
                      <a:pt x="0" y="326"/>
                      <a:pt x="211" y="326"/>
                    </a:cubicBezTo>
                    <a:lnTo>
                      <a:pt x="1847" y="326"/>
                    </a:lnTo>
                    <a:cubicBezTo>
                      <a:pt x="1876" y="326"/>
                      <a:pt x="1914" y="336"/>
                      <a:pt x="1943" y="364"/>
                    </a:cubicBezTo>
                    <a:cubicBezTo>
                      <a:pt x="1972" y="412"/>
                      <a:pt x="2000" y="460"/>
                      <a:pt x="2019" y="517"/>
                    </a:cubicBezTo>
                    <a:cubicBezTo>
                      <a:pt x="2029" y="469"/>
                      <a:pt x="2039" y="431"/>
                      <a:pt x="2048" y="383"/>
                    </a:cubicBezTo>
                    <a:cubicBezTo>
                      <a:pt x="2048" y="278"/>
                      <a:pt x="2019" y="163"/>
                      <a:pt x="1962" y="68"/>
                    </a:cubicBezTo>
                    <a:cubicBezTo>
                      <a:pt x="1952" y="58"/>
                      <a:pt x="1943" y="39"/>
                      <a:pt x="1924" y="29"/>
                    </a:cubicBezTo>
                    <a:cubicBezTo>
                      <a:pt x="1895" y="10"/>
                      <a:pt x="1866" y="1"/>
                      <a:pt x="1838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8" name="Google Shape;1653;p52">
                <a:extLst>
                  <a:ext uri="{FF2B5EF4-FFF2-40B4-BE49-F238E27FC236}">
                    <a16:creationId xmlns:a16="http://schemas.microsoft.com/office/drawing/2014/main" id="{F73F2953-48A8-123F-10A7-57739F7CAB55}"/>
                  </a:ext>
                </a:extLst>
              </p:cNvPr>
              <p:cNvSpPr/>
              <p:nvPr/>
            </p:nvSpPr>
            <p:spPr>
              <a:xfrm>
                <a:off x="5647142" y="2413242"/>
                <a:ext cx="51745" cy="18551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508" extrusionOk="0">
                    <a:moveTo>
                      <a:pt x="211" y="0"/>
                    </a:moveTo>
                    <a:cubicBezTo>
                      <a:pt x="0" y="0"/>
                      <a:pt x="0" y="316"/>
                      <a:pt x="211" y="316"/>
                    </a:cubicBezTo>
                    <a:lnTo>
                      <a:pt x="1206" y="316"/>
                    </a:lnTo>
                    <a:cubicBezTo>
                      <a:pt x="1244" y="316"/>
                      <a:pt x="1273" y="335"/>
                      <a:pt x="1302" y="355"/>
                    </a:cubicBezTo>
                    <a:cubicBezTo>
                      <a:pt x="1340" y="402"/>
                      <a:pt x="1369" y="450"/>
                      <a:pt x="1388" y="508"/>
                    </a:cubicBezTo>
                    <a:cubicBezTo>
                      <a:pt x="1397" y="469"/>
                      <a:pt x="1407" y="422"/>
                      <a:pt x="1407" y="374"/>
                    </a:cubicBezTo>
                    <a:cubicBezTo>
                      <a:pt x="1416" y="268"/>
                      <a:pt x="1388" y="163"/>
                      <a:pt x="1330" y="67"/>
                    </a:cubicBezTo>
                    <a:cubicBezTo>
                      <a:pt x="1321" y="48"/>
                      <a:pt x="1302" y="29"/>
                      <a:pt x="1292" y="20"/>
                    </a:cubicBezTo>
                    <a:cubicBezTo>
                      <a:pt x="1263" y="0"/>
                      <a:pt x="1235" y="0"/>
                      <a:pt x="1206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9" name="Google Shape;1654;p52">
                <a:extLst>
                  <a:ext uri="{FF2B5EF4-FFF2-40B4-BE49-F238E27FC236}">
                    <a16:creationId xmlns:a16="http://schemas.microsoft.com/office/drawing/2014/main" id="{23B7C073-A54D-D9CE-0665-24AF94279A23}"/>
                  </a:ext>
                </a:extLst>
              </p:cNvPr>
              <p:cNvSpPr/>
              <p:nvPr/>
            </p:nvSpPr>
            <p:spPr>
              <a:xfrm>
                <a:off x="5665985" y="2345429"/>
                <a:ext cx="83223" cy="24503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671" extrusionOk="0">
                    <a:moveTo>
                      <a:pt x="211" y="1"/>
                    </a:moveTo>
                    <a:cubicBezTo>
                      <a:pt x="1" y="1"/>
                      <a:pt x="1" y="317"/>
                      <a:pt x="211" y="317"/>
                    </a:cubicBezTo>
                    <a:lnTo>
                      <a:pt x="1781" y="317"/>
                    </a:lnTo>
                    <a:cubicBezTo>
                      <a:pt x="2001" y="317"/>
                      <a:pt x="2192" y="460"/>
                      <a:pt x="2259" y="671"/>
                    </a:cubicBezTo>
                    <a:cubicBezTo>
                      <a:pt x="2269" y="613"/>
                      <a:pt x="2279" y="565"/>
                      <a:pt x="2279" y="508"/>
                    </a:cubicBezTo>
                    <a:lnTo>
                      <a:pt x="2279" y="498"/>
                    </a:lnTo>
                    <a:cubicBezTo>
                      <a:pt x="2279" y="259"/>
                      <a:pt x="2116" y="49"/>
                      <a:pt x="1877" y="1"/>
                    </a:cubicBezTo>
                    <a:lnTo>
                      <a:pt x="1877" y="10"/>
                    </a:lnTo>
                    <a:cubicBezTo>
                      <a:pt x="1867" y="1"/>
                      <a:pt x="1848" y="1"/>
                      <a:pt x="1829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0" name="Google Shape;1655;p52">
                <a:extLst>
                  <a:ext uri="{FF2B5EF4-FFF2-40B4-BE49-F238E27FC236}">
                    <a16:creationId xmlns:a16="http://schemas.microsoft.com/office/drawing/2014/main" id="{A7B42FA6-CFC0-6798-A8CF-EFC2783FC92B}"/>
                  </a:ext>
                </a:extLst>
              </p:cNvPr>
              <p:cNvSpPr/>
              <p:nvPr/>
            </p:nvSpPr>
            <p:spPr>
              <a:xfrm>
                <a:off x="5632791" y="2314353"/>
                <a:ext cx="101737" cy="24832"/>
              </a:xfrm>
              <a:custGeom>
                <a:avLst/>
                <a:gdLst/>
                <a:ahLst/>
                <a:cxnLst/>
                <a:rect l="l" t="t" r="r" b="b"/>
                <a:pathLst>
                  <a:path w="2786" h="680" extrusionOk="0">
                    <a:moveTo>
                      <a:pt x="470" y="0"/>
                    </a:moveTo>
                    <a:cubicBezTo>
                      <a:pt x="326" y="124"/>
                      <a:pt x="163" y="230"/>
                      <a:pt x="1" y="325"/>
                    </a:cubicBezTo>
                    <a:lnTo>
                      <a:pt x="1695" y="325"/>
                    </a:lnTo>
                    <a:lnTo>
                      <a:pt x="1685" y="335"/>
                    </a:lnTo>
                    <a:lnTo>
                      <a:pt x="2278" y="335"/>
                    </a:lnTo>
                    <a:cubicBezTo>
                      <a:pt x="2498" y="335"/>
                      <a:pt x="2690" y="469"/>
                      <a:pt x="2757" y="680"/>
                    </a:cubicBezTo>
                    <a:cubicBezTo>
                      <a:pt x="2776" y="632"/>
                      <a:pt x="2786" y="574"/>
                      <a:pt x="2786" y="526"/>
                    </a:cubicBezTo>
                    <a:lnTo>
                      <a:pt x="2786" y="507"/>
                    </a:lnTo>
                    <a:cubicBezTo>
                      <a:pt x="2786" y="230"/>
                      <a:pt x="2556" y="0"/>
                      <a:pt x="2278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1" name="Google Shape;1656;p52">
                <a:extLst>
                  <a:ext uri="{FF2B5EF4-FFF2-40B4-BE49-F238E27FC236}">
                    <a16:creationId xmlns:a16="http://schemas.microsoft.com/office/drawing/2014/main" id="{64BD0BC3-AF1C-6467-CD0C-3928C8CBB169}"/>
                  </a:ext>
                </a:extLst>
              </p:cNvPr>
              <p:cNvSpPr/>
              <p:nvPr/>
            </p:nvSpPr>
            <p:spPr>
              <a:xfrm>
                <a:off x="5520245" y="2319246"/>
                <a:ext cx="13000" cy="104512"/>
              </a:xfrm>
              <a:custGeom>
                <a:avLst/>
                <a:gdLst/>
                <a:ahLst/>
                <a:cxnLst/>
                <a:rect l="l" t="t" r="r" b="b"/>
                <a:pathLst>
                  <a:path w="356" h="2862" extrusionOk="0">
                    <a:moveTo>
                      <a:pt x="1" y="0"/>
                    </a:moveTo>
                    <a:lnTo>
                      <a:pt x="1" y="2862"/>
                    </a:lnTo>
                    <a:lnTo>
                      <a:pt x="355" y="2862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2" name="Google Shape;1657;p52">
                <a:extLst>
                  <a:ext uri="{FF2B5EF4-FFF2-40B4-BE49-F238E27FC236}">
                    <a16:creationId xmlns:a16="http://schemas.microsoft.com/office/drawing/2014/main" id="{5A1E2D94-FD5D-1E1B-7DE2-C44CA6F6D799}"/>
                  </a:ext>
                </a:extLst>
              </p:cNvPr>
              <p:cNvSpPr/>
              <p:nvPr/>
            </p:nvSpPr>
            <p:spPr>
              <a:xfrm>
                <a:off x="5504872" y="1953308"/>
                <a:ext cx="22056" cy="2205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307" y="1"/>
                    </a:moveTo>
                    <a:cubicBezTo>
                      <a:pt x="135" y="1"/>
                      <a:pt x="1" y="135"/>
                      <a:pt x="1" y="307"/>
                    </a:cubicBezTo>
                    <a:cubicBezTo>
                      <a:pt x="1" y="470"/>
                      <a:pt x="135" y="604"/>
                      <a:pt x="307" y="604"/>
                    </a:cubicBezTo>
                    <a:cubicBezTo>
                      <a:pt x="470" y="604"/>
                      <a:pt x="604" y="470"/>
                      <a:pt x="604" y="307"/>
                    </a:cubicBezTo>
                    <a:cubicBezTo>
                      <a:pt x="604" y="135"/>
                      <a:pt x="470" y="1"/>
                      <a:pt x="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3" name="Google Shape;1658;p52">
                <a:extLst>
                  <a:ext uri="{FF2B5EF4-FFF2-40B4-BE49-F238E27FC236}">
                    <a16:creationId xmlns:a16="http://schemas.microsoft.com/office/drawing/2014/main" id="{E1A374A8-DA92-0102-8A00-A13CD649D912}"/>
                  </a:ext>
                </a:extLst>
              </p:cNvPr>
              <p:cNvSpPr/>
              <p:nvPr/>
            </p:nvSpPr>
            <p:spPr>
              <a:xfrm>
                <a:off x="5534925" y="1953308"/>
                <a:ext cx="22056" cy="2205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298" y="1"/>
                    </a:moveTo>
                    <a:cubicBezTo>
                      <a:pt x="135" y="1"/>
                      <a:pt x="1" y="135"/>
                      <a:pt x="1" y="307"/>
                    </a:cubicBezTo>
                    <a:cubicBezTo>
                      <a:pt x="1" y="470"/>
                      <a:pt x="135" y="604"/>
                      <a:pt x="298" y="604"/>
                    </a:cubicBezTo>
                    <a:cubicBezTo>
                      <a:pt x="470" y="604"/>
                      <a:pt x="604" y="470"/>
                      <a:pt x="604" y="307"/>
                    </a:cubicBezTo>
                    <a:cubicBezTo>
                      <a:pt x="604" y="135"/>
                      <a:pt x="470" y="1"/>
                      <a:pt x="2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4" name="Google Shape;1659;p52">
                <a:extLst>
                  <a:ext uri="{FF2B5EF4-FFF2-40B4-BE49-F238E27FC236}">
                    <a16:creationId xmlns:a16="http://schemas.microsoft.com/office/drawing/2014/main" id="{F748D7FF-6C89-B8C1-E334-8EA81A6CFC7C}"/>
                  </a:ext>
                </a:extLst>
              </p:cNvPr>
              <p:cNvSpPr/>
              <p:nvPr/>
            </p:nvSpPr>
            <p:spPr>
              <a:xfrm>
                <a:off x="5699179" y="2211923"/>
                <a:ext cx="22056" cy="2205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307" y="1"/>
                    </a:moveTo>
                    <a:cubicBezTo>
                      <a:pt x="135" y="1"/>
                      <a:pt x="1" y="135"/>
                      <a:pt x="1" y="307"/>
                    </a:cubicBezTo>
                    <a:cubicBezTo>
                      <a:pt x="1" y="470"/>
                      <a:pt x="135" y="604"/>
                      <a:pt x="307" y="604"/>
                    </a:cubicBezTo>
                    <a:cubicBezTo>
                      <a:pt x="470" y="604"/>
                      <a:pt x="604" y="470"/>
                      <a:pt x="604" y="307"/>
                    </a:cubicBezTo>
                    <a:cubicBezTo>
                      <a:pt x="604" y="135"/>
                      <a:pt x="470" y="1"/>
                      <a:pt x="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5" name="Google Shape;1660;p52">
                <a:extLst>
                  <a:ext uri="{FF2B5EF4-FFF2-40B4-BE49-F238E27FC236}">
                    <a16:creationId xmlns:a16="http://schemas.microsoft.com/office/drawing/2014/main" id="{05F2877F-3BDE-F1B2-D71D-82E92E452752}"/>
                  </a:ext>
                </a:extLst>
              </p:cNvPr>
              <p:cNvSpPr/>
              <p:nvPr/>
            </p:nvSpPr>
            <p:spPr>
              <a:xfrm>
                <a:off x="5699179" y="2242013"/>
                <a:ext cx="22056" cy="2202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3" extrusionOk="0">
                    <a:moveTo>
                      <a:pt x="307" y="0"/>
                    </a:moveTo>
                    <a:cubicBezTo>
                      <a:pt x="135" y="0"/>
                      <a:pt x="1" y="134"/>
                      <a:pt x="1" y="297"/>
                    </a:cubicBezTo>
                    <a:cubicBezTo>
                      <a:pt x="1" y="469"/>
                      <a:pt x="135" y="603"/>
                      <a:pt x="307" y="603"/>
                    </a:cubicBezTo>
                    <a:cubicBezTo>
                      <a:pt x="470" y="603"/>
                      <a:pt x="604" y="469"/>
                      <a:pt x="604" y="297"/>
                    </a:cubicBezTo>
                    <a:cubicBezTo>
                      <a:pt x="604" y="134"/>
                      <a:pt x="470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6" name="Google Shape;1661;p52">
                <a:extLst>
                  <a:ext uri="{FF2B5EF4-FFF2-40B4-BE49-F238E27FC236}">
                    <a16:creationId xmlns:a16="http://schemas.microsoft.com/office/drawing/2014/main" id="{C38359C8-5F85-7506-D9AE-B6EFA2E9AA8B}"/>
                  </a:ext>
                </a:extLst>
              </p:cNvPr>
              <p:cNvSpPr/>
              <p:nvPr/>
            </p:nvSpPr>
            <p:spPr>
              <a:xfrm>
                <a:off x="5246257" y="2117927"/>
                <a:ext cx="22056" cy="21691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94" extrusionOk="0">
                    <a:moveTo>
                      <a:pt x="307" y="1"/>
                    </a:moveTo>
                    <a:cubicBezTo>
                      <a:pt x="135" y="1"/>
                      <a:pt x="1" y="135"/>
                      <a:pt x="1" y="297"/>
                    </a:cubicBezTo>
                    <a:cubicBezTo>
                      <a:pt x="1" y="460"/>
                      <a:pt x="135" y="594"/>
                      <a:pt x="307" y="594"/>
                    </a:cubicBezTo>
                    <a:cubicBezTo>
                      <a:pt x="470" y="594"/>
                      <a:pt x="604" y="460"/>
                      <a:pt x="604" y="297"/>
                    </a:cubicBezTo>
                    <a:cubicBezTo>
                      <a:pt x="604" y="135"/>
                      <a:pt x="470" y="1"/>
                      <a:pt x="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7" name="Google Shape;1662;p52">
                <a:extLst>
                  <a:ext uri="{FF2B5EF4-FFF2-40B4-BE49-F238E27FC236}">
                    <a16:creationId xmlns:a16="http://schemas.microsoft.com/office/drawing/2014/main" id="{D496BAA5-6477-EB41-031C-99DA4E022D64}"/>
                  </a:ext>
                </a:extLst>
              </p:cNvPr>
              <p:cNvSpPr/>
              <p:nvPr/>
            </p:nvSpPr>
            <p:spPr>
              <a:xfrm>
                <a:off x="5246257" y="2147981"/>
                <a:ext cx="22056" cy="21691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94" extrusionOk="0">
                    <a:moveTo>
                      <a:pt x="307" y="1"/>
                    </a:moveTo>
                    <a:cubicBezTo>
                      <a:pt x="135" y="1"/>
                      <a:pt x="1" y="125"/>
                      <a:pt x="1" y="297"/>
                    </a:cubicBezTo>
                    <a:cubicBezTo>
                      <a:pt x="1" y="460"/>
                      <a:pt x="135" y="594"/>
                      <a:pt x="307" y="594"/>
                    </a:cubicBezTo>
                    <a:cubicBezTo>
                      <a:pt x="470" y="594"/>
                      <a:pt x="604" y="460"/>
                      <a:pt x="604" y="297"/>
                    </a:cubicBezTo>
                    <a:cubicBezTo>
                      <a:pt x="604" y="125"/>
                      <a:pt x="470" y="1"/>
                      <a:pt x="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8" name="Google Shape;1663;p52">
                <a:extLst>
                  <a:ext uri="{FF2B5EF4-FFF2-40B4-BE49-F238E27FC236}">
                    <a16:creationId xmlns:a16="http://schemas.microsoft.com/office/drawing/2014/main" id="{7589C396-18F9-44B6-F44A-EC532009C297}"/>
                  </a:ext>
                </a:extLst>
              </p:cNvPr>
              <p:cNvSpPr/>
              <p:nvPr/>
            </p:nvSpPr>
            <p:spPr>
              <a:xfrm>
                <a:off x="5410876" y="2406267"/>
                <a:ext cx="21691" cy="2202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603" extrusionOk="0">
                    <a:moveTo>
                      <a:pt x="297" y="0"/>
                    </a:moveTo>
                    <a:cubicBezTo>
                      <a:pt x="134" y="0"/>
                      <a:pt x="0" y="134"/>
                      <a:pt x="0" y="306"/>
                    </a:cubicBezTo>
                    <a:cubicBezTo>
                      <a:pt x="0" y="469"/>
                      <a:pt x="134" y="603"/>
                      <a:pt x="297" y="603"/>
                    </a:cubicBezTo>
                    <a:cubicBezTo>
                      <a:pt x="460" y="603"/>
                      <a:pt x="594" y="469"/>
                      <a:pt x="594" y="306"/>
                    </a:cubicBezTo>
                    <a:cubicBezTo>
                      <a:pt x="594" y="134"/>
                      <a:pt x="460" y="0"/>
                      <a:pt x="2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9" name="Google Shape;1664;p52">
                <a:extLst>
                  <a:ext uri="{FF2B5EF4-FFF2-40B4-BE49-F238E27FC236}">
                    <a16:creationId xmlns:a16="http://schemas.microsoft.com/office/drawing/2014/main" id="{23C779E3-07CC-9BA8-B652-F142E93992FE}"/>
                  </a:ext>
                </a:extLst>
              </p:cNvPr>
              <p:cNvSpPr/>
              <p:nvPr/>
            </p:nvSpPr>
            <p:spPr>
              <a:xfrm>
                <a:off x="5440565" y="2406267"/>
                <a:ext cx="22056" cy="2202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3" extrusionOk="0">
                    <a:moveTo>
                      <a:pt x="307" y="0"/>
                    </a:moveTo>
                    <a:cubicBezTo>
                      <a:pt x="135" y="0"/>
                      <a:pt x="1" y="134"/>
                      <a:pt x="1" y="306"/>
                    </a:cubicBezTo>
                    <a:cubicBezTo>
                      <a:pt x="1" y="469"/>
                      <a:pt x="135" y="603"/>
                      <a:pt x="307" y="603"/>
                    </a:cubicBezTo>
                    <a:cubicBezTo>
                      <a:pt x="470" y="603"/>
                      <a:pt x="604" y="469"/>
                      <a:pt x="604" y="306"/>
                    </a:cubicBezTo>
                    <a:cubicBezTo>
                      <a:pt x="604" y="134"/>
                      <a:pt x="470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0" name="Google Shape;1665;p52">
                <a:extLst>
                  <a:ext uri="{FF2B5EF4-FFF2-40B4-BE49-F238E27FC236}">
                    <a16:creationId xmlns:a16="http://schemas.microsoft.com/office/drawing/2014/main" id="{DDDC850C-BBE8-EEBF-01F5-7F7074A535A4}"/>
                  </a:ext>
                </a:extLst>
              </p:cNvPr>
              <p:cNvSpPr/>
              <p:nvPr/>
            </p:nvSpPr>
            <p:spPr>
              <a:xfrm>
                <a:off x="5234024" y="2185740"/>
                <a:ext cx="132849" cy="45464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1245" extrusionOk="0">
                    <a:moveTo>
                      <a:pt x="20" y="0"/>
                    </a:moveTo>
                    <a:lnTo>
                      <a:pt x="20" y="1005"/>
                    </a:lnTo>
                    <a:cubicBezTo>
                      <a:pt x="1" y="1130"/>
                      <a:pt x="97" y="1235"/>
                      <a:pt x="221" y="1244"/>
                    </a:cubicBezTo>
                    <a:lnTo>
                      <a:pt x="3418" y="1244"/>
                    </a:lnTo>
                    <a:cubicBezTo>
                      <a:pt x="3542" y="1235"/>
                      <a:pt x="3638" y="1130"/>
                      <a:pt x="3618" y="1005"/>
                    </a:cubicBezTo>
                    <a:cubicBezTo>
                      <a:pt x="3618" y="996"/>
                      <a:pt x="3618" y="986"/>
                      <a:pt x="3618" y="976"/>
                    </a:cubicBezTo>
                    <a:lnTo>
                      <a:pt x="3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1" name="Google Shape;1666;p52">
                <a:extLst>
                  <a:ext uri="{FF2B5EF4-FFF2-40B4-BE49-F238E27FC236}">
                    <a16:creationId xmlns:a16="http://schemas.microsoft.com/office/drawing/2014/main" id="{9DE0CDEF-44FF-795B-6A32-C87D96DDABAD}"/>
                  </a:ext>
                </a:extLst>
              </p:cNvPr>
              <p:cNvSpPr/>
              <p:nvPr/>
            </p:nvSpPr>
            <p:spPr>
              <a:xfrm>
                <a:off x="5267583" y="2185740"/>
                <a:ext cx="99290" cy="45464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1245" extrusionOk="0">
                    <a:moveTo>
                      <a:pt x="1" y="0"/>
                    </a:moveTo>
                    <a:lnTo>
                      <a:pt x="1" y="1244"/>
                    </a:lnTo>
                    <a:lnTo>
                      <a:pt x="2499" y="1244"/>
                    </a:lnTo>
                    <a:cubicBezTo>
                      <a:pt x="2623" y="1235"/>
                      <a:pt x="2719" y="1130"/>
                      <a:pt x="2699" y="1005"/>
                    </a:cubicBezTo>
                    <a:cubicBezTo>
                      <a:pt x="2699" y="996"/>
                      <a:pt x="2699" y="986"/>
                      <a:pt x="2699" y="976"/>
                    </a:cubicBezTo>
                    <a:lnTo>
                      <a:pt x="26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2" name="Google Shape;1667;p52">
                <a:extLst>
                  <a:ext uri="{FF2B5EF4-FFF2-40B4-BE49-F238E27FC236}">
                    <a16:creationId xmlns:a16="http://schemas.microsoft.com/office/drawing/2014/main" id="{3DD5ABD7-52E5-8AAC-4F50-DAD8084F5915}"/>
                  </a:ext>
                </a:extLst>
              </p:cNvPr>
              <p:cNvSpPr/>
              <p:nvPr/>
            </p:nvSpPr>
            <p:spPr>
              <a:xfrm>
                <a:off x="5479383" y="2306575"/>
                <a:ext cx="45464" cy="131863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3611" extrusionOk="0">
                    <a:moveTo>
                      <a:pt x="1035" y="0"/>
                    </a:moveTo>
                    <a:cubicBezTo>
                      <a:pt x="1025" y="0"/>
                      <a:pt x="1015" y="1"/>
                      <a:pt x="1005" y="3"/>
                    </a:cubicBezTo>
                    <a:lnTo>
                      <a:pt x="0" y="3"/>
                    </a:lnTo>
                    <a:lnTo>
                      <a:pt x="0" y="3611"/>
                    </a:lnTo>
                    <a:lnTo>
                      <a:pt x="1005" y="3611"/>
                    </a:lnTo>
                    <a:lnTo>
                      <a:pt x="1005" y="3601"/>
                    </a:lnTo>
                    <a:cubicBezTo>
                      <a:pt x="1015" y="3603"/>
                      <a:pt x="1025" y="3603"/>
                      <a:pt x="1035" y="3603"/>
                    </a:cubicBezTo>
                    <a:cubicBezTo>
                      <a:pt x="1139" y="3603"/>
                      <a:pt x="1236" y="3514"/>
                      <a:pt x="1244" y="3400"/>
                    </a:cubicBezTo>
                    <a:lnTo>
                      <a:pt x="1244" y="203"/>
                    </a:lnTo>
                    <a:cubicBezTo>
                      <a:pt x="1236" y="90"/>
                      <a:pt x="1139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3" name="Google Shape;1668;p52">
                <a:extLst>
                  <a:ext uri="{FF2B5EF4-FFF2-40B4-BE49-F238E27FC236}">
                    <a16:creationId xmlns:a16="http://schemas.microsoft.com/office/drawing/2014/main" id="{A31613C0-67AE-4194-80A3-C8AB164C10BD}"/>
                  </a:ext>
                </a:extLst>
              </p:cNvPr>
              <p:cNvSpPr/>
              <p:nvPr/>
            </p:nvSpPr>
            <p:spPr>
              <a:xfrm>
                <a:off x="5479017" y="2339842"/>
                <a:ext cx="45829" cy="98341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2693" extrusionOk="0">
                    <a:moveTo>
                      <a:pt x="1" y="1"/>
                    </a:moveTo>
                    <a:lnTo>
                      <a:pt x="1" y="2690"/>
                    </a:lnTo>
                    <a:lnTo>
                      <a:pt x="1015" y="2690"/>
                    </a:lnTo>
                    <a:cubicBezTo>
                      <a:pt x="1025" y="2692"/>
                      <a:pt x="1035" y="2692"/>
                      <a:pt x="1045" y="2692"/>
                    </a:cubicBezTo>
                    <a:cubicBezTo>
                      <a:pt x="1149" y="2692"/>
                      <a:pt x="1246" y="2603"/>
                      <a:pt x="1254" y="2489"/>
                    </a:cubicBez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4" name="Google Shape;1669;p52">
                <a:extLst>
                  <a:ext uri="{FF2B5EF4-FFF2-40B4-BE49-F238E27FC236}">
                    <a16:creationId xmlns:a16="http://schemas.microsoft.com/office/drawing/2014/main" id="{CC019877-0297-458C-E5BF-7954BD7F2F99}"/>
                  </a:ext>
                </a:extLst>
              </p:cNvPr>
              <p:cNvSpPr/>
              <p:nvPr/>
            </p:nvSpPr>
            <p:spPr>
              <a:xfrm>
                <a:off x="5600291" y="2147652"/>
                <a:ext cx="132849" cy="45464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1245" extrusionOk="0">
                    <a:moveTo>
                      <a:pt x="221" y="0"/>
                    </a:moveTo>
                    <a:cubicBezTo>
                      <a:pt x="96" y="10"/>
                      <a:pt x="1" y="115"/>
                      <a:pt x="20" y="239"/>
                    </a:cubicBezTo>
                    <a:cubicBezTo>
                      <a:pt x="20" y="249"/>
                      <a:pt x="10" y="258"/>
                      <a:pt x="20" y="268"/>
                    </a:cubicBezTo>
                    <a:lnTo>
                      <a:pt x="20" y="1244"/>
                    </a:lnTo>
                    <a:lnTo>
                      <a:pt x="3618" y="1244"/>
                    </a:lnTo>
                    <a:lnTo>
                      <a:pt x="3618" y="239"/>
                    </a:lnTo>
                    <a:cubicBezTo>
                      <a:pt x="3637" y="115"/>
                      <a:pt x="3542" y="10"/>
                      <a:pt x="3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5" name="Google Shape;1670;p52">
                <a:extLst>
                  <a:ext uri="{FF2B5EF4-FFF2-40B4-BE49-F238E27FC236}">
                    <a16:creationId xmlns:a16="http://schemas.microsoft.com/office/drawing/2014/main" id="{436EA9AD-A173-579C-1C01-A9A82C5A00FD}"/>
                  </a:ext>
                </a:extLst>
              </p:cNvPr>
              <p:cNvSpPr/>
              <p:nvPr/>
            </p:nvSpPr>
            <p:spPr>
              <a:xfrm>
                <a:off x="5600291" y="2147652"/>
                <a:ext cx="99290" cy="45793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1254" extrusionOk="0">
                    <a:moveTo>
                      <a:pt x="221" y="0"/>
                    </a:moveTo>
                    <a:cubicBezTo>
                      <a:pt x="96" y="10"/>
                      <a:pt x="1" y="115"/>
                      <a:pt x="20" y="239"/>
                    </a:cubicBezTo>
                    <a:cubicBezTo>
                      <a:pt x="20" y="249"/>
                      <a:pt x="10" y="258"/>
                      <a:pt x="20" y="278"/>
                    </a:cubicBezTo>
                    <a:lnTo>
                      <a:pt x="20" y="1254"/>
                    </a:lnTo>
                    <a:lnTo>
                      <a:pt x="2719" y="1254"/>
                    </a:lnTo>
                    <a:lnTo>
                      <a:pt x="27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6" name="Google Shape;1671;p52">
                <a:extLst>
                  <a:ext uri="{FF2B5EF4-FFF2-40B4-BE49-F238E27FC236}">
                    <a16:creationId xmlns:a16="http://schemas.microsoft.com/office/drawing/2014/main" id="{CEBBFD49-F33B-96A7-4016-131BA12B930E}"/>
                  </a:ext>
                </a:extLst>
              </p:cNvPr>
              <p:cNvSpPr/>
              <p:nvPr/>
            </p:nvSpPr>
            <p:spPr>
              <a:xfrm>
                <a:off x="5443742" y="1940381"/>
                <a:ext cx="45464" cy="131900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3612" extrusionOk="0">
                    <a:moveTo>
                      <a:pt x="239" y="1"/>
                    </a:moveTo>
                    <a:lnTo>
                      <a:pt x="239" y="10"/>
                    </a:lnTo>
                    <a:cubicBezTo>
                      <a:pt x="229" y="9"/>
                      <a:pt x="220" y="8"/>
                      <a:pt x="210" y="8"/>
                    </a:cubicBezTo>
                    <a:cubicBezTo>
                      <a:pt x="106" y="8"/>
                      <a:pt x="9" y="98"/>
                      <a:pt x="0" y="211"/>
                    </a:cubicBezTo>
                    <a:lnTo>
                      <a:pt x="0" y="3408"/>
                    </a:lnTo>
                    <a:cubicBezTo>
                      <a:pt x="9" y="3522"/>
                      <a:pt x="106" y="3611"/>
                      <a:pt x="210" y="3611"/>
                    </a:cubicBezTo>
                    <a:cubicBezTo>
                      <a:pt x="220" y="3611"/>
                      <a:pt x="229" y="3611"/>
                      <a:pt x="239" y="3609"/>
                    </a:cubicBezTo>
                    <a:lnTo>
                      <a:pt x="1244" y="3609"/>
                    </a:lnTo>
                    <a:lnTo>
                      <a:pt x="12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7" name="Google Shape;1672;p52">
                <a:extLst>
                  <a:ext uri="{FF2B5EF4-FFF2-40B4-BE49-F238E27FC236}">
                    <a16:creationId xmlns:a16="http://schemas.microsoft.com/office/drawing/2014/main" id="{C13C310E-2203-BA57-319A-E71F35739F6E}"/>
                  </a:ext>
                </a:extLst>
              </p:cNvPr>
              <p:cNvSpPr/>
              <p:nvPr/>
            </p:nvSpPr>
            <p:spPr>
              <a:xfrm>
                <a:off x="5443742" y="1940381"/>
                <a:ext cx="45793" cy="98596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700" extrusionOk="0">
                    <a:moveTo>
                      <a:pt x="249" y="1"/>
                    </a:moveTo>
                    <a:lnTo>
                      <a:pt x="239" y="10"/>
                    </a:lnTo>
                    <a:cubicBezTo>
                      <a:pt x="229" y="9"/>
                      <a:pt x="220" y="8"/>
                      <a:pt x="210" y="8"/>
                    </a:cubicBezTo>
                    <a:cubicBezTo>
                      <a:pt x="106" y="8"/>
                      <a:pt x="9" y="98"/>
                      <a:pt x="0" y="211"/>
                    </a:cubicBezTo>
                    <a:lnTo>
                      <a:pt x="0" y="2700"/>
                    </a:lnTo>
                    <a:lnTo>
                      <a:pt x="1254" y="2700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73" name="Google Shape;969;p43">
              <a:extLst>
                <a:ext uri="{FF2B5EF4-FFF2-40B4-BE49-F238E27FC236}">
                  <a16:creationId xmlns:a16="http://schemas.microsoft.com/office/drawing/2014/main" id="{254C0EB7-62F9-8D74-9509-2C7E8986E3BA}"/>
                </a:ext>
              </a:extLst>
            </p:cNvPr>
            <p:cNvGrpSpPr/>
            <p:nvPr/>
          </p:nvGrpSpPr>
          <p:grpSpPr>
            <a:xfrm>
              <a:off x="1398038" y="1549908"/>
              <a:ext cx="496364" cy="503824"/>
              <a:chOff x="4758032" y="1693503"/>
              <a:chExt cx="528861" cy="526168"/>
            </a:xfrm>
          </p:grpSpPr>
          <p:sp>
            <p:nvSpPr>
              <p:cNvPr id="674" name="Google Shape;970;p43">
                <a:extLst>
                  <a:ext uri="{FF2B5EF4-FFF2-40B4-BE49-F238E27FC236}">
                    <a16:creationId xmlns:a16="http://schemas.microsoft.com/office/drawing/2014/main" id="{1B62E906-CAA3-22A6-50E7-34E76EC6C8CC}"/>
                  </a:ext>
                </a:extLst>
              </p:cNvPr>
              <p:cNvSpPr/>
              <p:nvPr/>
            </p:nvSpPr>
            <p:spPr>
              <a:xfrm>
                <a:off x="4758032" y="1785519"/>
                <a:ext cx="434152" cy="434152"/>
              </a:xfrm>
              <a:custGeom>
                <a:avLst/>
                <a:gdLst/>
                <a:ahLst/>
                <a:cxnLst/>
                <a:rect l="l" t="t" r="r" b="b"/>
                <a:pathLst>
                  <a:path w="11286" h="11286" extrusionOk="0">
                    <a:moveTo>
                      <a:pt x="5639" y="0"/>
                    </a:moveTo>
                    <a:cubicBezTo>
                      <a:pt x="2525" y="0"/>
                      <a:pt x="0" y="2525"/>
                      <a:pt x="0" y="5646"/>
                    </a:cubicBezTo>
                    <a:cubicBezTo>
                      <a:pt x="0" y="8760"/>
                      <a:pt x="2525" y="11285"/>
                      <a:pt x="5639" y="11285"/>
                    </a:cubicBezTo>
                    <a:cubicBezTo>
                      <a:pt x="8761" y="11285"/>
                      <a:pt x="11285" y="8760"/>
                      <a:pt x="11285" y="5646"/>
                    </a:cubicBezTo>
                    <a:cubicBezTo>
                      <a:pt x="11285" y="2525"/>
                      <a:pt x="8761" y="0"/>
                      <a:pt x="5639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971;p43">
                <a:extLst>
                  <a:ext uri="{FF2B5EF4-FFF2-40B4-BE49-F238E27FC236}">
                    <a16:creationId xmlns:a16="http://schemas.microsoft.com/office/drawing/2014/main" id="{CE189B5F-BE9B-B649-C367-9905A620A8DA}"/>
                  </a:ext>
                </a:extLst>
              </p:cNvPr>
              <p:cNvSpPr/>
              <p:nvPr/>
            </p:nvSpPr>
            <p:spPr>
              <a:xfrm>
                <a:off x="4974955" y="1993901"/>
                <a:ext cx="217230" cy="17388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5639" y="451"/>
                    </a:lnTo>
                    <a:cubicBezTo>
                      <a:pt x="5639" y="375"/>
                      <a:pt x="5646" y="305"/>
                      <a:pt x="5646" y="229"/>
                    </a:cubicBezTo>
                    <a:cubicBezTo>
                      <a:pt x="5646" y="153"/>
                      <a:pt x="5646" y="76"/>
                      <a:pt x="5639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972;p43">
                <a:extLst>
                  <a:ext uri="{FF2B5EF4-FFF2-40B4-BE49-F238E27FC236}">
                    <a16:creationId xmlns:a16="http://schemas.microsoft.com/office/drawing/2014/main" id="{4ABB31C9-C162-B5D9-6B4F-2931EA2AD26C}"/>
                  </a:ext>
                </a:extLst>
              </p:cNvPr>
              <p:cNvSpPr/>
              <p:nvPr/>
            </p:nvSpPr>
            <p:spPr>
              <a:xfrm>
                <a:off x="5157448" y="1693503"/>
                <a:ext cx="129445" cy="126714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3294" extrusionOk="0">
                    <a:moveTo>
                      <a:pt x="2029" y="0"/>
                    </a:moveTo>
                    <a:cubicBezTo>
                      <a:pt x="1974" y="0"/>
                      <a:pt x="1918" y="21"/>
                      <a:pt x="1873" y="68"/>
                    </a:cubicBezTo>
                    <a:lnTo>
                      <a:pt x="202" y="1740"/>
                    </a:lnTo>
                    <a:cubicBezTo>
                      <a:pt x="70" y="1865"/>
                      <a:pt x="1" y="2038"/>
                      <a:pt x="1" y="2219"/>
                    </a:cubicBezTo>
                    <a:lnTo>
                      <a:pt x="1" y="3294"/>
                    </a:lnTo>
                    <a:lnTo>
                      <a:pt x="1069" y="3294"/>
                    </a:lnTo>
                    <a:cubicBezTo>
                      <a:pt x="1249" y="3294"/>
                      <a:pt x="1423" y="3224"/>
                      <a:pt x="1547" y="3099"/>
                    </a:cubicBezTo>
                    <a:lnTo>
                      <a:pt x="3226" y="1421"/>
                    </a:lnTo>
                    <a:cubicBezTo>
                      <a:pt x="3365" y="1282"/>
                      <a:pt x="3268" y="1039"/>
                      <a:pt x="3066" y="1039"/>
                    </a:cubicBezTo>
                    <a:lnTo>
                      <a:pt x="2255" y="1039"/>
                    </a:lnTo>
                    <a:lnTo>
                      <a:pt x="2255" y="228"/>
                    </a:lnTo>
                    <a:cubicBezTo>
                      <a:pt x="2255" y="92"/>
                      <a:pt x="2144" y="0"/>
                      <a:pt x="2029" y="0"/>
                    </a:cubicBez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973;p43">
                <a:extLst>
                  <a:ext uri="{FF2B5EF4-FFF2-40B4-BE49-F238E27FC236}">
                    <a16:creationId xmlns:a16="http://schemas.microsoft.com/office/drawing/2014/main" id="{283C09B4-C33A-88D4-7A13-8B785D8EADF9}"/>
                  </a:ext>
                </a:extLst>
              </p:cNvPr>
              <p:cNvSpPr/>
              <p:nvPr/>
            </p:nvSpPr>
            <p:spPr>
              <a:xfrm>
                <a:off x="5157448" y="1693503"/>
                <a:ext cx="86938" cy="126714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294" extrusionOk="0">
                    <a:moveTo>
                      <a:pt x="2031" y="0"/>
                    </a:moveTo>
                    <a:cubicBezTo>
                      <a:pt x="1975" y="0"/>
                      <a:pt x="1918" y="21"/>
                      <a:pt x="1873" y="68"/>
                    </a:cubicBezTo>
                    <a:lnTo>
                      <a:pt x="202" y="1740"/>
                    </a:lnTo>
                    <a:cubicBezTo>
                      <a:pt x="70" y="1865"/>
                      <a:pt x="1" y="2038"/>
                      <a:pt x="1" y="2219"/>
                    </a:cubicBezTo>
                    <a:lnTo>
                      <a:pt x="1" y="3294"/>
                    </a:lnTo>
                    <a:lnTo>
                      <a:pt x="2255" y="1039"/>
                    </a:lnTo>
                    <a:lnTo>
                      <a:pt x="2255" y="228"/>
                    </a:lnTo>
                    <a:cubicBezTo>
                      <a:pt x="2260" y="92"/>
                      <a:pt x="2147" y="0"/>
                      <a:pt x="2031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974;p43">
                <a:extLst>
                  <a:ext uri="{FF2B5EF4-FFF2-40B4-BE49-F238E27FC236}">
                    <a16:creationId xmlns:a16="http://schemas.microsoft.com/office/drawing/2014/main" id="{4186D24F-F515-086C-9FB8-F6C253CDD8A1}"/>
                  </a:ext>
                </a:extLst>
              </p:cNvPr>
              <p:cNvSpPr/>
              <p:nvPr/>
            </p:nvSpPr>
            <p:spPr>
              <a:xfrm>
                <a:off x="4810041" y="1837528"/>
                <a:ext cx="330096" cy="330096"/>
              </a:xfrm>
              <a:custGeom>
                <a:avLst/>
                <a:gdLst/>
                <a:ahLst/>
                <a:cxnLst/>
                <a:rect l="l" t="t" r="r" b="b"/>
                <a:pathLst>
                  <a:path w="8581" h="8581" extrusionOk="0">
                    <a:moveTo>
                      <a:pt x="4287" y="1"/>
                    </a:moveTo>
                    <a:cubicBezTo>
                      <a:pt x="1922" y="1"/>
                      <a:pt x="1" y="1922"/>
                      <a:pt x="1" y="4294"/>
                    </a:cubicBezTo>
                    <a:cubicBezTo>
                      <a:pt x="1" y="6659"/>
                      <a:pt x="1922" y="8581"/>
                      <a:pt x="4287" y="8581"/>
                    </a:cubicBezTo>
                    <a:cubicBezTo>
                      <a:pt x="6659" y="8581"/>
                      <a:pt x="8581" y="6659"/>
                      <a:pt x="8581" y="4294"/>
                    </a:cubicBezTo>
                    <a:cubicBezTo>
                      <a:pt x="8581" y="1922"/>
                      <a:pt x="6659" y="1"/>
                      <a:pt x="42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975;p43">
                <a:extLst>
                  <a:ext uri="{FF2B5EF4-FFF2-40B4-BE49-F238E27FC236}">
                    <a16:creationId xmlns:a16="http://schemas.microsoft.com/office/drawing/2014/main" id="{35A47EAC-22D7-1FF2-300E-6BD86448C024}"/>
                  </a:ext>
                </a:extLst>
              </p:cNvPr>
              <p:cNvSpPr/>
              <p:nvPr/>
            </p:nvSpPr>
            <p:spPr>
              <a:xfrm>
                <a:off x="4974955" y="1993901"/>
                <a:ext cx="165182" cy="17388"/>
              </a:xfrm>
              <a:custGeom>
                <a:avLst/>
                <a:gdLst/>
                <a:ahLst/>
                <a:cxnLst/>
                <a:rect l="l" t="t" r="r" b="b"/>
                <a:pathLst>
                  <a:path w="4294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4280" y="451"/>
                    </a:lnTo>
                    <a:cubicBezTo>
                      <a:pt x="4280" y="375"/>
                      <a:pt x="4294" y="305"/>
                      <a:pt x="4294" y="229"/>
                    </a:cubicBezTo>
                    <a:cubicBezTo>
                      <a:pt x="4294" y="153"/>
                      <a:pt x="4287" y="76"/>
                      <a:pt x="4280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976;p43">
                <a:extLst>
                  <a:ext uri="{FF2B5EF4-FFF2-40B4-BE49-F238E27FC236}">
                    <a16:creationId xmlns:a16="http://schemas.microsoft.com/office/drawing/2014/main" id="{47C58D79-43B3-E3DD-FB2C-F5E9E6620401}"/>
                  </a:ext>
                </a:extLst>
              </p:cNvPr>
              <p:cNvSpPr/>
              <p:nvPr/>
            </p:nvSpPr>
            <p:spPr>
              <a:xfrm>
                <a:off x="4853549" y="1881035"/>
                <a:ext cx="243119" cy="243119"/>
              </a:xfrm>
              <a:custGeom>
                <a:avLst/>
                <a:gdLst/>
                <a:ahLst/>
                <a:cxnLst/>
                <a:rect l="l" t="t" r="r" b="b"/>
                <a:pathLst>
                  <a:path w="6320" h="6320" extrusionOk="0">
                    <a:moveTo>
                      <a:pt x="3156" y="0"/>
                    </a:moveTo>
                    <a:cubicBezTo>
                      <a:pt x="1415" y="0"/>
                      <a:pt x="0" y="1415"/>
                      <a:pt x="0" y="3163"/>
                    </a:cubicBezTo>
                    <a:cubicBezTo>
                      <a:pt x="0" y="4904"/>
                      <a:pt x="1415" y="6319"/>
                      <a:pt x="3156" y="6319"/>
                    </a:cubicBezTo>
                    <a:cubicBezTo>
                      <a:pt x="4904" y="6319"/>
                      <a:pt x="6319" y="4904"/>
                      <a:pt x="6319" y="3163"/>
                    </a:cubicBezTo>
                    <a:cubicBezTo>
                      <a:pt x="6319" y="1415"/>
                      <a:pt x="4904" y="0"/>
                      <a:pt x="3156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977;p43">
                <a:extLst>
                  <a:ext uri="{FF2B5EF4-FFF2-40B4-BE49-F238E27FC236}">
                    <a16:creationId xmlns:a16="http://schemas.microsoft.com/office/drawing/2014/main" id="{DEF945C8-283D-C150-E53C-CBAD66929B93}"/>
                  </a:ext>
                </a:extLst>
              </p:cNvPr>
              <p:cNvSpPr/>
              <p:nvPr/>
            </p:nvSpPr>
            <p:spPr>
              <a:xfrm>
                <a:off x="4974955" y="1993901"/>
                <a:ext cx="121713" cy="17388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3149" y="451"/>
                    </a:lnTo>
                    <a:cubicBezTo>
                      <a:pt x="3156" y="375"/>
                      <a:pt x="3163" y="305"/>
                      <a:pt x="3163" y="229"/>
                    </a:cubicBezTo>
                    <a:cubicBezTo>
                      <a:pt x="3163" y="153"/>
                      <a:pt x="3156" y="76"/>
                      <a:pt x="3149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978;p43">
                <a:extLst>
                  <a:ext uri="{FF2B5EF4-FFF2-40B4-BE49-F238E27FC236}">
                    <a16:creationId xmlns:a16="http://schemas.microsoft.com/office/drawing/2014/main" id="{AC464D18-B2B1-FC39-CE9B-BC514949AFA1}"/>
                  </a:ext>
                </a:extLst>
              </p:cNvPr>
              <p:cNvSpPr/>
              <p:nvPr/>
            </p:nvSpPr>
            <p:spPr>
              <a:xfrm>
                <a:off x="4905558" y="1933044"/>
                <a:ext cx="139063" cy="139063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3615" extrusionOk="0">
                    <a:moveTo>
                      <a:pt x="1804" y="1"/>
                    </a:moveTo>
                    <a:cubicBezTo>
                      <a:pt x="812" y="1"/>
                      <a:pt x="1" y="812"/>
                      <a:pt x="1" y="1811"/>
                    </a:cubicBezTo>
                    <a:cubicBezTo>
                      <a:pt x="1" y="2803"/>
                      <a:pt x="812" y="3614"/>
                      <a:pt x="1804" y="3614"/>
                    </a:cubicBezTo>
                    <a:cubicBezTo>
                      <a:pt x="2803" y="3614"/>
                      <a:pt x="3615" y="2803"/>
                      <a:pt x="3615" y="1811"/>
                    </a:cubicBezTo>
                    <a:cubicBezTo>
                      <a:pt x="3615" y="812"/>
                      <a:pt x="2803" y="1"/>
                      <a:pt x="18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979;p43">
                <a:extLst>
                  <a:ext uri="{FF2B5EF4-FFF2-40B4-BE49-F238E27FC236}">
                    <a16:creationId xmlns:a16="http://schemas.microsoft.com/office/drawing/2014/main" id="{263BD8ED-04C8-C296-BBBD-68D87D724CDC}"/>
                  </a:ext>
                </a:extLst>
              </p:cNvPr>
              <p:cNvSpPr/>
              <p:nvPr/>
            </p:nvSpPr>
            <p:spPr>
              <a:xfrm>
                <a:off x="4974955" y="1993901"/>
                <a:ext cx="69935" cy="17388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797" y="451"/>
                    </a:lnTo>
                    <a:cubicBezTo>
                      <a:pt x="1818" y="305"/>
                      <a:pt x="1818" y="153"/>
                      <a:pt x="1797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980;p43">
                <a:extLst>
                  <a:ext uri="{FF2B5EF4-FFF2-40B4-BE49-F238E27FC236}">
                    <a16:creationId xmlns:a16="http://schemas.microsoft.com/office/drawing/2014/main" id="{0EC705BF-995D-D8EB-A38A-6B120B66E99D}"/>
                  </a:ext>
                </a:extLst>
              </p:cNvPr>
              <p:cNvSpPr/>
              <p:nvPr/>
            </p:nvSpPr>
            <p:spPr>
              <a:xfrm>
                <a:off x="4949065" y="1976552"/>
                <a:ext cx="52047" cy="52047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353" extrusionOk="0">
                    <a:moveTo>
                      <a:pt x="673" y="0"/>
                    </a:moveTo>
                    <a:cubicBezTo>
                      <a:pt x="299" y="0"/>
                      <a:pt x="0" y="306"/>
                      <a:pt x="0" y="680"/>
                    </a:cubicBezTo>
                    <a:cubicBezTo>
                      <a:pt x="0" y="1055"/>
                      <a:pt x="299" y="1353"/>
                      <a:pt x="673" y="1353"/>
                    </a:cubicBezTo>
                    <a:cubicBezTo>
                      <a:pt x="1048" y="1353"/>
                      <a:pt x="1353" y="1055"/>
                      <a:pt x="1353" y="680"/>
                    </a:cubicBezTo>
                    <a:cubicBezTo>
                      <a:pt x="1353" y="306"/>
                      <a:pt x="1048" y="0"/>
                      <a:pt x="673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981;p43">
                <a:extLst>
                  <a:ext uri="{FF2B5EF4-FFF2-40B4-BE49-F238E27FC236}">
                    <a16:creationId xmlns:a16="http://schemas.microsoft.com/office/drawing/2014/main" id="{829B56A9-70C2-58A5-D9EF-312B2908E374}"/>
                  </a:ext>
                </a:extLst>
              </p:cNvPr>
              <p:cNvSpPr/>
              <p:nvPr/>
            </p:nvSpPr>
            <p:spPr>
              <a:xfrm>
                <a:off x="4974955" y="1993901"/>
                <a:ext cx="26697" cy="17388"/>
              </a:xfrm>
              <a:custGeom>
                <a:avLst/>
                <a:gdLst/>
                <a:ahLst/>
                <a:cxnLst/>
                <a:rect l="l" t="t" r="r" b="b"/>
                <a:pathLst>
                  <a:path w="694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638" y="451"/>
                    </a:lnTo>
                    <a:cubicBezTo>
                      <a:pt x="694" y="305"/>
                      <a:pt x="694" y="146"/>
                      <a:pt x="638" y="0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982;p43">
                <a:extLst>
                  <a:ext uri="{FF2B5EF4-FFF2-40B4-BE49-F238E27FC236}">
                    <a16:creationId xmlns:a16="http://schemas.microsoft.com/office/drawing/2014/main" id="{628D7583-5834-B0F0-4348-B17FADBDE1F7}"/>
                  </a:ext>
                </a:extLst>
              </p:cNvPr>
              <p:cNvSpPr/>
              <p:nvPr/>
            </p:nvSpPr>
            <p:spPr>
              <a:xfrm>
                <a:off x="4962683" y="1952778"/>
                <a:ext cx="62203" cy="5858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523" extrusionOk="0">
                    <a:moveTo>
                      <a:pt x="1297" y="1"/>
                    </a:moveTo>
                    <a:lnTo>
                      <a:pt x="160" y="1132"/>
                    </a:lnTo>
                    <a:cubicBezTo>
                      <a:pt x="0" y="1296"/>
                      <a:pt x="150" y="1522"/>
                      <a:pt x="323" y="1522"/>
                    </a:cubicBezTo>
                    <a:cubicBezTo>
                      <a:pt x="375" y="1522"/>
                      <a:pt x="430" y="1501"/>
                      <a:pt x="479" y="1451"/>
                    </a:cubicBezTo>
                    <a:lnTo>
                      <a:pt x="1616" y="320"/>
                    </a:lnTo>
                    <a:lnTo>
                      <a:pt x="1297" y="1"/>
                    </a:ln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983;p43">
                <a:extLst>
                  <a:ext uri="{FF2B5EF4-FFF2-40B4-BE49-F238E27FC236}">
                    <a16:creationId xmlns:a16="http://schemas.microsoft.com/office/drawing/2014/main" id="{636AFCD6-1C9D-C8DB-A544-F2A8ECA5388E}"/>
                  </a:ext>
                </a:extLst>
              </p:cNvPr>
              <p:cNvSpPr/>
              <p:nvPr/>
            </p:nvSpPr>
            <p:spPr>
              <a:xfrm>
                <a:off x="5002421" y="1711506"/>
                <a:ext cx="267315" cy="260814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6780" extrusionOk="0">
                    <a:moveTo>
                      <a:pt x="6625" y="1"/>
                    </a:moveTo>
                    <a:cubicBezTo>
                      <a:pt x="6572" y="1"/>
                      <a:pt x="6516" y="22"/>
                      <a:pt x="6465" y="72"/>
                    </a:cubicBezTo>
                    <a:lnTo>
                      <a:pt x="146" y="6391"/>
                    </a:lnTo>
                    <a:cubicBezTo>
                      <a:pt x="1" y="6537"/>
                      <a:pt x="105" y="6779"/>
                      <a:pt x="306" y="6779"/>
                    </a:cubicBezTo>
                    <a:cubicBezTo>
                      <a:pt x="368" y="6772"/>
                      <a:pt x="424" y="6752"/>
                      <a:pt x="465" y="6710"/>
                    </a:cubicBezTo>
                    <a:lnTo>
                      <a:pt x="6784" y="391"/>
                    </a:lnTo>
                    <a:cubicBezTo>
                      <a:pt x="6949" y="226"/>
                      <a:pt x="6800" y="1"/>
                      <a:pt x="6625" y="1"/>
                    </a:cubicBezTo>
                    <a:close/>
                  </a:path>
                </a:pathLst>
              </a:custGeom>
              <a:solidFill>
                <a:srgbClr val="0054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5" name="Google Shape;1193;p45">
              <a:extLst>
                <a:ext uri="{FF2B5EF4-FFF2-40B4-BE49-F238E27FC236}">
                  <a16:creationId xmlns:a16="http://schemas.microsoft.com/office/drawing/2014/main" id="{76DE7E6D-0DFA-3EB2-0FA8-F1602E7CC385}"/>
                </a:ext>
              </a:extLst>
            </p:cNvPr>
            <p:cNvGrpSpPr/>
            <p:nvPr/>
          </p:nvGrpSpPr>
          <p:grpSpPr>
            <a:xfrm>
              <a:off x="4117992" y="1627930"/>
              <a:ext cx="366048" cy="365938"/>
              <a:chOff x="4314639" y="3060919"/>
              <a:chExt cx="507210" cy="505723"/>
            </a:xfrm>
          </p:grpSpPr>
          <p:sp>
            <p:nvSpPr>
              <p:cNvPr id="706" name="Google Shape;1194;p45">
                <a:extLst>
                  <a:ext uri="{FF2B5EF4-FFF2-40B4-BE49-F238E27FC236}">
                    <a16:creationId xmlns:a16="http://schemas.microsoft.com/office/drawing/2014/main" id="{8D2567A9-EDAA-0826-EA25-FEBEFFA12F27}"/>
                  </a:ext>
                </a:extLst>
              </p:cNvPr>
              <p:cNvSpPr/>
              <p:nvPr/>
            </p:nvSpPr>
            <p:spPr>
              <a:xfrm>
                <a:off x="4460358" y="3341691"/>
                <a:ext cx="80826" cy="80862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944" extrusionOk="0">
                    <a:moveTo>
                      <a:pt x="1196" y="0"/>
                    </a:moveTo>
                    <a:lnTo>
                      <a:pt x="0" y="1197"/>
                    </a:lnTo>
                    <a:cubicBezTo>
                      <a:pt x="86" y="1216"/>
                      <a:pt x="172" y="1254"/>
                      <a:pt x="239" y="1321"/>
                    </a:cubicBezTo>
                    <a:lnTo>
                      <a:pt x="622" y="1704"/>
                    </a:lnTo>
                    <a:cubicBezTo>
                      <a:pt x="689" y="1771"/>
                      <a:pt x="727" y="1857"/>
                      <a:pt x="747" y="1943"/>
                    </a:cubicBezTo>
                    <a:lnTo>
                      <a:pt x="1943" y="747"/>
                    </a:lnTo>
                    <a:cubicBezTo>
                      <a:pt x="1656" y="536"/>
                      <a:pt x="1407" y="287"/>
                      <a:pt x="1196" y="0"/>
                    </a:cubicBez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1195;p45">
                <a:extLst>
                  <a:ext uri="{FF2B5EF4-FFF2-40B4-BE49-F238E27FC236}">
                    <a16:creationId xmlns:a16="http://schemas.microsoft.com/office/drawing/2014/main" id="{E3C12B1D-A8B0-6382-6910-E0FF517604B4}"/>
                  </a:ext>
                </a:extLst>
              </p:cNvPr>
              <p:cNvSpPr/>
              <p:nvPr/>
            </p:nvSpPr>
            <p:spPr>
              <a:xfrm>
                <a:off x="4460733" y="3342065"/>
                <a:ext cx="64935" cy="8048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935" extrusionOk="0">
                    <a:moveTo>
                      <a:pt x="1197" y="1"/>
                    </a:moveTo>
                    <a:lnTo>
                      <a:pt x="1" y="1197"/>
                    </a:lnTo>
                    <a:cubicBezTo>
                      <a:pt x="87" y="1207"/>
                      <a:pt x="173" y="1245"/>
                      <a:pt x="240" y="1312"/>
                    </a:cubicBezTo>
                    <a:lnTo>
                      <a:pt x="623" y="1695"/>
                    </a:lnTo>
                    <a:cubicBezTo>
                      <a:pt x="690" y="1762"/>
                      <a:pt x="728" y="1848"/>
                      <a:pt x="747" y="1934"/>
                    </a:cubicBezTo>
                    <a:lnTo>
                      <a:pt x="1197" y="1484"/>
                    </a:lnTo>
                    <a:lnTo>
                      <a:pt x="1034" y="1312"/>
                    </a:lnTo>
                    <a:lnTo>
                      <a:pt x="1015" y="1312"/>
                    </a:lnTo>
                    <a:cubicBezTo>
                      <a:pt x="910" y="1216"/>
                      <a:pt x="910" y="1063"/>
                      <a:pt x="1015" y="968"/>
                    </a:cubicBezTo>
                    <a:lnTo>
                      <a:pt x="1561" y="412"/>
                    </a:lnTo>
                    <a:cubicBezTo>
                      <a:pt x="1427" y="288"/>
                      <a:pt x="1312" y="145"/>
                      <a:pt x="1197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1196;p45">
                <a:extLst>
                  <a:ext uri="{FF2B5EF4-FFF2-40B4-BE49-F238E27FC236}">
                    <a16:creationId xmlns:a16="http://schemas.microsoft.com/office/drawing/2014/main" id="{76EBAE2A-3D8E-3EBA-5BBC-40A56C94FE04}"/>
                  </a:ext>
                </a:extLst>
              </p:cNvPr>
              <p:cNvSpPr/>
              <p:nvPr/>
            </p:nvSpPr>
            <p:spPr>
              <a:xfrm>
                <a:off x="4453578" y="3060919"/>
                <a:ext cx="368271" cy="351485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8450" extrusionOk="0">
                    <a:moveTo>
                      <a:pt x="4639" y="0"/>
                    </a:moveTo>
                    <a:cubicBezTo>
                      <a:pt x="3537" y="0"/>
                      <a:pt x="2454" y="430"/>
                      <a:pt x="1646" y="1238"/>
                    </a:cubicBezTo>
                    <a:cubicBezTo>
                      <a:pt x="0" y="2894"/>
                      <a:pt x="0" y="5564"/>
                      <a:pt x="1646" y="7210"/>
                    </a:cubicBezTo>
                    <a:cubicBezTo>
                      <a:pt x="2452" y="8022"/>
                      <a:pt x="3532" y="8450"/>
                      <a:pt x="4631" y="8450"/>
                    </a:cubicBezTo>
                    <a:cubicBezTo>
                      <a:pt x="5176" y="8450"/>
                      <a:pt x="5726" y="8344"/>
                      <a:pt x="6250" y="8128"/>
                    </a:cubicBezTo>
                    <a:cubicBezTo>
                      <a:pt x="7829" y="7478"/>
                      <a:pt x="8853" y="5937"/>
                      <a:pt x="8853" y="4224"/>
                    </a:cubicBezTo>
                    <a:cubicBezTo>
                      <a:pt x="8853" y="2520"/>
                      <a:pt x="7829" y="980"/>
                      <a:pt x="6250" y="319"/>
                    </a:cubicBezTo>
                    <a:cubicBezTo>
                      <a:pt x="5729" y="104"/>
                      <a:pt x="5182" y="0"/>
                      <a:pt x="4639" y="0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1197;p45">
                <a:extLst>
                  <a:ext uri="{FF2B5EF4-FFF2-40B4-BE49-F238E27FC236}">
                    <a16:creationId xmlns:a16="http://schemas.microsoft.com/office/drawing/2014/main" id="{8FADD7DA-18FE-0D38-77E6-24491EBC8E13}"/>
                  </a:ext>
                </a:extLst>
              </p:cNvPr>
              <p:cNvSpPr/>
              <p:nvPr/>
            </p:nvSpPr>
            <p:spPr>
              <a:xfrm>
                <a:off x="4446423" y="3061127"/>
                <a:ext cx="215022" cy="351318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8446" extrusionOk="0">
                    <a:moveTo>
                      <a:pt x="4787" y="0"/>
                    </a:moveTo>
                    <a:cubicBezTo>
                      <a:pt x="2484" y="0"/>
                      <a:pt x="574" y="1869"/>
                      <a:pt x="574" y="4219"/>
                    </a:cubicBezTo>
                    <a:cubicBezTo>
                      <a:pt x="574" y="6574"/>
                      <a:pt x="2492" y="8445"/>
                      <a:pt x="4802" y="8445"/>
                    </a:cubicBezTo>
                    <a:cubicBezTo>
                      <a:pt x="4923" y="8445"/>
                      <a:pt x="5045" y="8440"/>
                      <a:pt x="5168" y="8430"/>
                    </a:cubicBezTo>
                    <a:cubicBezTo>
                      <a:pt x="4173" y="8344"/>
                      <a:pt x="3244" y="7913"/>
                      <a:pt x="2546" y="7205"/>
                    </a:cubicBezTo>
                    <a:cubicBezTo>
                      <a:pt x="0" y="4669"/>
                      <a:pt x="1589" y="314"/>
                      <a:pt x="5168" y="17"/>
                    </a:cubicBezTo>
                    <a:cubicBezTo>
                      <a:pt x="5040" y="6"/>
                      <a:pt x="4913" y="0"/>
                      <a:pt x="4787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1198;p45">
                <a:extLst>
                  <a:ext uri="{FF2B5EF4-FFF2-40B4-BE49-F238E27FC236}">
                    <a16:creationId xmlns:a16="http://schemas.microsoft.com/office/drawing/2014/main" id="{533905CA-CF4C-5B2A-D9AF-EB4FF4AEA579}"/>
                  </a:ext>
                </a:extLst>
              </p:cNvPr>
              <p:cNvSpPr/>
              <p:nvPr/>
            </p:nvSpPr>
            <p:spPr>
              <a:xfrm>
                <a:off x="4504120" y="3094320"/>
                <a:ext cx="298219" cy="284682"/>
              </a:xfrm>
              <a:custGeom>
                <a:avLst/>
                <a:gdLst/>
                <a:ahLst/>
                <a:cxnLst/>
                <a:rect l="l" t="t" r="r" b="b"/>
                <a:pathLst>
                  <a:path w="7169" h="6844" extrusionOk="0">
                    <a:moveTo>
                      <a:pt x="3443" y="0"/>
                    </a:moveTo>
                    <a:cubicBezTo>
                      <a:pt x="1686" y="0"/>
                      <a:pt x="1" y="1362"/>
                      <a:pt x="1" y="3421"/>
                    </a:cubicBezTo>
                    <a:cubicBezTo>
                      <a:pt x="1" y="4809"/>
                      <a:pt x="833" y="6053"/>
                      <a:pt x="2106" y="6579"/>
                    </a:cubicBezTo>
                    <a:cubicBezTo>
                      <a:pt x="2532" y="6757"/>
                      <a:pt x="2978" y="6843"/>
                      <a:pt x="3419" y="6843"/>
                    </a:cubicBezTo>
                    <a:cubicBezTo>
                      <a:pt x="4308" y="6843"/>
                      <a:pt x="5180" y="6494"/>
                      <a:pt x="5839" y="5842"/>
                    </a:cubicBezTo>
                    <a:cubicBezTo>
                      <a:pt x="7169" y="4502"/>
                      <a:pt x="7169" y="2339"/>
                      <a:pt x="5839" y="1009"/>
                    </a:cubicBezTo>
                    <a:cubicBezTo>
                      <a:pt x="5142" y="312"/>
                      <a:pt x="4284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1199;p45">
                <a:extLst>
                  <a:ext uri="{FF2B5EF4-FFF2-40B4-BE49-F238E27FC236}">
                    <a16:creationId xmlns:a16="http://schemas.microsoft.com/office/drawing/2014/main" id="{0729F429-318E-FE6E-B4B4-690E90C1A29C}"/>
                  </a:ext>
                </a:extLst>
              </p:cNvPr>
              <p:cNvSpPr/>
              <p:nvPr/>
            </p:nvSpPr>
            <p:spPr>
              <a:xfrm>
                <a:off x="4491807" y="3094404"/>
                <a:ext cx="169639" cy="284391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6837" extrusionOk="0">
                    <a:moveTo>
                      <a:pt x="3703" y="1"/>
                    </a:moveTo>
                    <a:cubicBezTo>
                      <a:pt x="1844" y="1"/>
                      <a:pt x="287" y="1516"/>
                      <a:pt x="287" y="3419"/>
                    </a:cubicBezTo>
                    <a:cubicBezTo>
                      <a:pt x="287" y="5330"/>
                      <a:pt x="1843" y="6837"/>
                      <a:pt x="3701" y="6837"/>
                    </a:cubicBezTo>
                    <a:cubicBezTo>
                      <a:pt x="3825" y="6837"/>
                      <a:pt x="3951" y="6830"/>
                      <a:pt x="4077" y="6816"/>
                    </a:cubicBezTo>
                    <a:cubicBezTo>
                      <a:pt x="3302" y="6740"/>
                      <a:pt x="2584" y="6395"/>
                      <a:pt x="2029" y="5840"/>
                    </a:cubicBezTo>
                    <a:cubicBezTo>
                      <a:pt x="0" y="3811"/>
                      <a:pt x="1225" y="328"/>
                      <a:pt x="4077" y="21"/>
                    </a:cubicBezTo>
                    <a:cubicBezTo>
                      <a:pt x="3951" y="8"/>
                      <a:pt x="3826" y="1"/>
                      <a:pt x="3703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1200;p45">
                <a:extLst>
                  <a:ext uri="{FF2B5EF4-FFF2-40B4-BE49-F238E27FC236}">
                    <a16:creationId xmlns:a16="http://schemas.microsoft.com/office/drawing/2014/main" id="{F7A5A200-E04F-7982-52A4-149D49D449DE}"/>
                  </a:ext>
                </a:extLst>
              </p:cNvPr>
              <p:cNvSpPr/>
              <p:nvPr/>
            </p:nvSpPr>
            <p:spPr>
              <a:xfrm>
                <a:off x="4607242" y="3150600"/>
                <a:ext cx="78080" cy="77659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67" extrusionOk="0">
                    <a:moveTo>
                      <a:pt x="938" y="1"/>
                    </a:moveTo>
                    <a:cubicBezTo>
                      <a:pt x="422" y="1"/>
                      <a:pt x="0" y="422"/>
                      <a:pt x="0" y="939"/>
                    </a:cubicBezTo>
                    <a:cubicBezTo>
                      <a:pt x="0" y="1455"/>
                      <a:pt x="422" y="1867"/>
                      <a:pt x="938" y="1867"/>
                    </a:cubicBezTo>
                    <a:cubicBezTo>
                      <a:pt x="1455" y="1867"/>
                      <a:pt x="1876" y="1455"/>
                      <a:pt x="1876" y="939"/>
                    </a:cubicBezTo>
                    <a:cubicBezTo>
                      <a:pt x="1876" y="422"/>
                      <a:pt x="1455" y="1"/>
                      <a:pt x="938" y="1"/>
                    </a:cubicBez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1201;p45">
                <a:extLst>
                  <a:ext uri="{FF2B5EF4-FFF2-40B4-BE49-F238E27FC236}">
                    <a16:creationId xmlns:a16="http://schemas.microsoft.com/office/drawing/2014/main" id="{4C7D711C-CC3C-7388-6B06-AD82AF5E30B5}"/>
                  </a:ext>
                </a:extLst>
              </p:cNvPr>
              <p:cNvSpPr/>
              <p:nvPr/>
            </p:nvSpPr>
            <p:spPr>
              <a:xfrm>
                <a:off x="4607242" y="3150724"/>
                <a:ext cx="54203" cy="77826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871" extrusionOk="0">
                    <a:moveTo>
                      <a:pt x="940" y="0"/>
                    </a:moveTo>
                    <a:cubicBezTo>
                      <a:pt x="446" y="0"/>
                      <a:pt x="0" y="397"/>
                      <a:pt x="0" y="936"/>
                    </a:cubicBezTo>
                    <a:cubicBezTo>
                      <a:pt x="0" y="1474"/>
                      <a:pt x="446" y="1871"/>
                      <a:pt x="940" y="1871"/>
                    </a:cubicBezTo>
                    <a:cubicBezTo>
                      <a:pt x="1059" y="1871"/>
                      <a:pt x="1182" y="1847"/>
                      <a:pt x="1302" y="1797"/>
                    </a:cubicBezTo>
                    <a:cubicBezTo>
                      <a:pt x="958" y="1644"/>
                      <a:pt x="737" y="1309"/>
                      <a:pt x="737" y="936"/>
                    </a:cubicBezTo>
                    <a:cubicBezTo>
                      <a:pt x="737" y="562"/>
                      <a:pt x="958" y="218"/>
                      <a:pt x="1302" y="74"/>
                    </a:cubicBezTo>
                    <a:cubicBezTo>
                      <a:pt x="1182" y="24"/>
                      <a:pt x="1059" y="0"/>
                      <a:pt x="940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1202;p45">
                <a:extLst>
                  <a:ext uri="{FF2B5EF4-FFF2-40B4-BE49-F238E27FC236}">
                    <a16:creationId xmlns:a16="http://schemas.microsoft.com/office/drawing/2014/main" id="{F42920F8-954A-5246-3623-0F4935E1D7FD}"/>
                  </a:ext>
                </a:extLst>
              </p:cNvPr>
              <p:cNvSpPr/>
              <p:nvPr/>
            </p:nvSpPr>
            <p:spPr>
              <a:xfrm>
                <a:off x="4582575" y="3228217"/>
                <a:ext cx="127413" cy="81651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1963" extrusionOk="0">
                    <a:moveTo>
                      <a:pt x="1005" y="1"/>
                    </a:moveTo>
                    <a:cubicBezTo>
                      <a:pt x="450" y="10"/>
                      <a:pt x="0" y="451"/>
                      <a:pt x="0" y="1006"/>
                    </a:cubicBezTo>
                    <a:lnTo>
                      <a:pt x="0" y="1790"/>
                    </a:lnTo>
                    <a:cubicBezTo>
                      <a:pt x="0" y="1886"/>
                      <a:pt x="77" y="1963"/>
                      <a:pt x="172" y="1963"/>
                    </a:cubicBezTo>
                    <a:lnTo>
                      <a:pt x="2890" y="1963"/>
                    </a:lnTo>
                    <a:cubicBezTo>
                      <a:pt x="2986" y="1963"/>
                      <a:pt x="3063" y="1886"/>
                      <a:pt x="3063" y="1790"/>
                    </a:cubicBezTo>
                    <a:lnTo>
                      <a:pt x="3063" y="1006"/>
                    </a:lnTo>
                    <a:cubicBezTo>
                      <a:pt x="3063" y="451"/>
                      <a:pt x="2613" y="10"/>
                      <a:pt x="2058" y="1"/>
                    </a:cubicBezTo>
                    <a:close/>
                  </a:path>
                </a:pathLst>
              </a:custGeom>
              <a:solidFill>
                <a:srgbClr val="528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1203;p45">
                <a:extLst>
                  <a:ext uri="{FF2B5EF4-FFF2-40B4-BE49-F238E27FC236}">
                    <a16:creationId xmlns:a16="http://schemas.microsoft.com/office/drawing/2014/main" id="{3401D30C-94EE-614C-808E-42483C7E0424}"/>
                  </a:ext>
                </a:extLst>
              </p:cNvPr>
              <p:cNvSpPr/>
              <p:nvPr/>
            </p:nvSpPr>
            <p:spPr>
              <a:xfrm>
                <a:off x="4582575" y="3228217"/>
                <a:ext cx="72465" cy="81653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963" extrusionOk="0">
                    <a:moveTo>
                      <a:pt x="1005" y="1"/>
                    </a:moveTo>
                    <a:cubicBezTo>
                      <a:pt x="450" y="10"/>
                      <a:pt x="0" y="451"/>
                      <a:pt x="0" y="1006"/>
                    </a:cubicBezTo>
                    <a:lnTo>
                      <a:pt x="0" y="1790"/>
                    </a:lnTo>
                    <a:cubicBezTo>
                      <a:pt x="0" y="1886"/>
                      <a:pt x="77" y="1963"/>
                      <a:pt x="172" y="1963"/>
                    </a:cubicBezTo>
                    <a:lnTo>
                      <a:pt x="909" y="1963"/>
                    </a:lnTo>
                    <a:cubicBezTo>
                      <a:pt x="814" y="1963"/>
                      <a:pt x="737" y="1886"/>
                      <a:pt x="737" y="1790"/>
                    </a:cubicBezTo>
                    <a:lnTo>
                      <a:pt x="737" y="1006"/>
                    </a:lnTo>
                    <a:cubicBezTo>
                      <a:pt x="737" y="451"/>
                      <a:pt x="1187" y="10"/>
                      <a:pt x="1742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1204;p45">
                <a:extLst>
                  <a:ext uri="{FF2B5EF4-FFF2-40B4-BE49-F238E27FC236}">
                    <a16:creationId xmlns:a16="http://schemas.microsoft.com/office/drawing/2014/main" id="{A5822438-8D97-A6A5-088B-E22D6B903AA5}"/>
                  </a:ext>
                </a:extLst>
              </p:cNvPr>
              <p:cNvSpPr/>
              <p:nvPr/>
            </p:nvSpPr>
            <p:spPr>
              <a:xfrm>
                <a:off x="4606826" y="3260995"/>
                <a:ext cx="15599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75" extrusionOk="0">
                    <a:moveTo>
                      <a:pt x="188" y="0"/>
                    </a:moveTo>
                    <a:cubicBezTo>
                      <a:pt x="94" y="0"/>
                      <a:pt x="1" y="60"/>
                      <a:pt x="1" y="179"/>
                    </a:cubicBezTo>
                    <a:lnTo>
                      <a:pt x="1" y="1175"/>
                    </a:lnTo>
                    <a:lnTo>
                      <a:pt x="374" y="1175"/>
                    </a:lnTo>
                    <a:lnTo>
                      <a:pt x="374" y="179"/>
                    </a:lnTo>
                    <a:cubicBezTo>
                      <a:pt x="374" y="60"/>
                      <a:pt x="281" y="0"/>
                      <a:pt x="188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1205;p45">
                <a:extLst>
                  <a:ext uri="{FF2B5EF4-FFF2-40B4-BE49-F238E27FC236}">
                    <a16:creationId xmlns:a16="http://schemas.microsoft.com/office/drawing/2014/main" id="{3107ED87-D26D-3C1C-F263-544EA6FAE49E}"/>
                  </a:ext>
                </a:extLst>
              </p:cNvPr>
              <p:cNvSpPr/>
              <p:nvPr/>
            </p:nvSpPr>
            <p:spPr>
              <a:xfrm>
                <a:off x="4670139" y="3260995"/>
                <a:ext cx="15558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175" extrusionOk="0">
                    <a:moveTo>
                      <a:pt x="187" y="0"/>
                    </a:moveTo>
                    <a:cubicBezTo>
                      <a:pt x="94" y="0"/>
                      <a:pt x="1" y="60"/>
                      <a:pt x="1" y="179"/>
                    </a:cubicBezTo>
                    <a:lnTo>
                      <a:pt x="1" y="1175"/>
                    </a:lnTo>
                    <a:lnTo>
                      <a:pt x="374" y="1175"/>
                    </a:lnTo>
                    <a:lnTo>
                      <a:pt x="374" y="179"/>
                    </a:lnTo>
                    <a:cubicBezTo>
                      <a:pt x="374" y="60"/>
                      <a:pt x="281" y="0"/>
                      <a:pt x="187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1206;p45">
                <a:extLst>
                  <a:ext uri="{FF2B5EF4-FFF2-40B4-BE49-F238E27FC236}">
                    <a16:creationId xmlns:a16="http://schemas.microsoft.com/office/drawing/2014/main" id="{ACB80EA1-DEA6-CC01-9EF6-57E22C0C157A}"/>
                  </a:ext>
                </a:extLst>
              </p:cNvPr>
              <p:cNvSpPr/>
              <p:nvPr/>
            </p:nvSpPr>
            <p:spPr>
              <a:xfrm>
                <a:off x="4314639" y="3386240"/>
                <a:ext cx="184360" cy="180398"/>
              </a:xfrm>
              <a:custGeom>
                <a:avLst/>
                <a:gdLst/>
                <a:ahLst/>
                <a:cxnLst/>
                <a:rect l="l" t="t" r="r" b="b"/>
                <a:pathLst>
                  <a:path w="4432" h="4337" extrusionOk="0">
                    <a:moveTo>
                      <a:pt x="3517" y="0"/>
                    </a:moveTo>
                    <a:cubicBezTo>
                      <a:pt x="3391" y="0"/>
                      <a:pt x="3265" y="48"/>
                      <a:pt x="3168" y="145"/>
                    </a:cubicBezTo>
                    <a:lnTo>
                      <a:pt x="192" y="3121"/>
                    </a:lnTo>
                    <a:cubicBezTo>
                      <a:pt x="0" y="3313"/>
                      <a:pt x="0" y="3619"/>
                      <a:pt x="192" y="3810"/>
                    </a:cubicBezTo>
                    <a:lnTo>
                      <a:pt x="575" y="4193"/>
                    </a:lnTo>
                    <a:cubicBezTo>
                      <a:pt x="670" y="4289"/>
                      <a:pt x="795" y="4337"/>
                      <a:pt x="919" y="4337"/>
                    </a:cubicBezTo>
                    <a:cubicBezTo>
                      <a:pt x="1043" y="4337"/>
                      <a:pt x="1168" y="4289"/>
                      <a:pt x="1264" y="4193"/>
                    </a:cubicBezTo>
                    <a:lnTo>
                      <a:pt x="4240" y="1207"/>
                    </a:lnTo>
                    <a:cubicBezTo>
                      <a:pt x="4431" y="1016"/>
                      <a:pt x="4431" y="709"/>
                      <a:pt x="4240" y="528"/>
                    </a:cubicBezTo>
                    <a:lnTo>
                      <a:pt x="3857" y="135"/>
                    </a:lnTo>
                    <a:cubicBezTo>
                      <a:pt x="3763" y="45"/>
                      <a:pt x="3640" y="0"/>
                      <a:pt x="3517" y="0"/>
                    </a:cubicBezTo>
                    <a:close/>
                  </a:path>
                </a:pathLst>
              </a:custGeom>
              <a:solidFill>
                <a:srgbClr val="912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1207;p45">
                <a:extLst>
                  <a:ext uri="{FF2B5EF4-FFF2-40B4-BE49-F238E27FC236}">
                    <a16:creationId xmlns:a16="http://schemas.microsoft.com/office/drawing/2014/main" id="{3EC620CE-84B6-38FC-D47B-DC0008D56D19}"/>
                  </a:ext>
                </a:extLst>
              </p:cNvPr>
              <p:cNvSpPr/>
              <p:nvPr/>
            </p:nvSpPr>
            <p:spPr>
              <a:xfrm>
                <a:off x="4314639" y="3386282"/>
                <a:ext cx="161277" cy="180360"/>
              </a:xfrm>
              <a:custGeom>
                <a:avLst/>
                <a:gdLst/>
                <a:ahLst/>
                <a:cxnLst/>
                <a:rect l="l" t="t" r="r" b="b"/>
                <a:pathLst>
                  <a:path w="3877" h="4336" extrusionOk="0">
                    <a:moveTo>
                      <a:pt x="3513" y="0"/>
                    </a:moveTo>
                    <a:cubicBezTo>
                      <a:pt x="3388" y="0"/>
                      <a:pt x="3264" y="48"/>
                      <a:pt x="3168" y="144"/>
                    </a:cubicBezTo>
                    <a:lnTo>
                      <a:pt x="192" y="3120"/>
                    </a:lnTo>
                    <a:cubicBezTo>
                      <a:pt x="0" y="3312"/>
                      <a:pt x="0" y="3618"/>
                      <a:pt x="192" y="3809"/>
                    </a:cubicBezTo>
                    <a:lnTo>
                      <a:pt x="575" y="4192"/>
                    </a:lnTo>
                    <a:cubicBezTo>
                      <a:pt x="670" y="4288"/>
                      <a:pt x="795" y="4336"/>
                      <a:pt x="919" y="4336"/>
                    </a:cubicBezTo>
                    <a:cubicBezTo>
                      <a:pt x="1043" y="4336"/>
                      <a:pt x="1168" y="4288"/>
                      <a:pt x="1264" y="4192"/>
                    </a:cubicBezTo>
                    <a:lnTo>
                      <a:pt x="1283" y="4163"/>
                    </a:lnTo>
                    <a:lnTo>
                      <a:pt x="919" y="3809"/>
                    </a:lnTo>
                    <a:cubicBezTo>
                      <a:pt x="728" y="3618"/>
                      <a:pt x="728" y="3312"/>
                      <a:pt x="919" y="3120"/>
                    </a:cubicBezTo>
                    <a:lnTo>
                      <a:pt x="3876" y="163"/>
                    </a:lnTo>
                    <a:lnTo>
                      <a:pt x="3857" y="144"/>
                    </a:lnTo>
                    <a:cubicBezTo>
                      <a:pt x="3761" y="48"/>
                      <a:pt x="3637" y="0"/>
                      <a:pt x="3513" y="0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1208;p45">
                <a:extLst>
                  <a:ext uri="{FF2B5EF4-FFF2-40B4-BE49-F238E27FC236}">
                    <a16:creationId xmlns:a16="http://schemas.microsoft.com/office/drawing/2014/main" id="{F53238D7-DFF8-2DEA-4722-9D1D2BF68FF6}"/>
                  </a:ext>
                </a:extLst>
              </p:cNvPr>
              <p:cNvSpPr/>
              <p:nvPr/>
            </p:nvSpPr>
            <p:spPr>
              <a:xfrm>
                <a:off x="4431655" y="3385866"/>
                <a:ext cx="67348" cy="6572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580" extrusionOk="0">
                    <a:moveTo>
                      <a:pt x="700" y="1"/>
                    </a:moveTo>
                    <a:cubicBezTo>
                      <a:pt x="575" y="1"/>
                      <a:pt x="451" y="49"/>
                      <a:pt x="355" y="144"/>
                    </a:cubicBezTo>
                    <a:lnTo>
                      <a:pt x="1" y="508"/>
                    </a:lnTo>
                    <a:lnTo>
                      <a:pt x="1073" y="1580"/>
                    </a:lnTo>
                    <a:lnTo>
                      <a:pt x="1437" y="1226"/>
                    </a:lnTo>
                    <a:cubicBezTo>
                      <a:pt x="1618" y="1034"/>
                      <a:pt x="1618" y="728"/>
                      <a:pt x="1437" y="537"/>
                    </a:cubicBezTo>
                    <a:lnTo>
                      <a:pt x="1044" y="144"/>
                    </a:lnTo>
                    <a:cubicBezTo>
                      <a:pt x="948" y="49"/>
                      <a:pt x="824" y="1"/>
                      <a:pt x="700" y="1"/>
                    </a:cubicBezTo>
                    <a:close/>
                  </a:path>
                </a:pathLst>
              </a:custGeom>
              <a:solidFill>
                <a:srgbClr val="FFA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1209;p45">
                <a:extLst>
                  <a:ext uri="{FF2B5EF4-FFF2-40B4-BE49-F238E27FC236}">
                    <a16:creationId xmlns:a16="http://schemas.microsoft.com/office/drawing/2014/main" id="{81B8E719-E772-47A4-F861-2BE3E4725F6B}"/>
                  </a:ext>
                </a:extLst>
              </p:cNvPr>
              <p:cNvSpPr/>
              <p:nvPr/>
            </p:nvSpPr>
            <p:spPr>
              <a:xfrm>
                <a:off x="4431655" y="3385866"/>
                <a:ext cx="44261" cy="36272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872" extrusionOk="0">
                    <a:moveTo>
                      <a:pt x="652" y="1"/>
                    </a:moveTo>
                    <a:lnTo>
                      <a:pt x="604" y="10"/>
                    </a:lnTo>
                    <a:cubicBezTo>
                      <a:pt x="508" y="29"/>
                      <a:pt x="422" y="77"/>
                      <a:pt x="355" y="144"/>
                    </a:cubicBezTo>
                    <a:lnTo>
                      <a:pt x="87" y="412"/>
                    </a:lnTo>
                    <a:lnTo>
                      <a:pt x="1" y="498"/>
                    </a:lnTo>
                    <a:lnTo>
                      <a:pt x="374" y="872"/>
                    </a:lnTo>
                    <a:lnTo>
                      <a:pt x="1063" y="173"/>
                    </a:lnTo>
                    <a:lnTo>
                      <a:pt x="1044" y="144"/>
                    </a:lnTo>
                    <a:lnTo>
                      <a:pt x="1015" y="116"/>
                    </a:lnTo>
                    <a:lnTo>
                      <a:pt x="996" y="106"/>
                    </a:lnTo>
                    <a:cubicBezTo>
                      <a:pt x="910" y="39"/>
                      <a:pt x="805" y="10"/>
                      <a:pt x="700" y="1"/>
                    </a:cubicBezTo>
                    <a:close/>
                  </a:path>
                </a:pathLst>
              </a:custGeom>
              <a:solidFill>
                <a:srgbClr val="151F29">
                  <a:alpha val="26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22" name="Google Shape;334;p71">
            <a:extLst>
              <a:ext uri="{FF2B5EF4-FFF2-40B4-BE49-F238E27FC236}">
                <a16:creationId xmlns:a16="http://schemas.microsoft.com/office/drawing/2014/main" id="{2AF81B5E-0049-F766-2B1E-F1EB56AF8287}"/>
              </a:ext>
            </a:extLst>
          </p:cNvPr>
          <p:cNvSpPr txBox="1"/>
          <p:nvPr/>
        </p:nvSpPr>
        <p:spPr>
          <a:xfrm>
            <a:off x="137787" y="180769"/>
            <a:ext cx="2841544" cy="52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400" b="0" i="0" u="none" strike="noStrike" cap="none" dirty="0">
                <a:solidFill>
                  <a:srgbClr val="1C4587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Timeline Project</a:t>
            </a:r>
            <a:endParaRPr sz="2400" b="0" i="0" u="none" strike="noStrike" cap="none" dirty="0">
              <a:solidFill>
                <a:srgbClr val="1C4587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18582279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A7EEC-7C4B-42F9-B953-B2F1C97DE8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09033" y="4797831"/>
            <a:ext cx="234967" cy="34566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  <p:sp>
        <p:nvSpPr>
          <p:cNvPr id="3" name="Google Shape;285;p66">
            <a:extLst>
              <a:ext uri="{FF2B5EF4-FFF2-40B4-BE49-F238E27FC236}">
                <a16:creationId xmlns:a16="http://schemas.microsoft.com/office/drawing/2014/main" id="{2102E06A-2184-47C3-A83E-0DD6DCA6669B}"/>
              </a:ext>
            </a:extLst>
          </p:cNvPr>
          <p:cNvSpPr txBox="1"/>
          <p:nvPr/>
        </p:nvSpPr>
        <p:spPr>
          <a:xfrm>
            <a:off x="608099" y="445284"/>
            <a:ext cx="1586345" cy="546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Airflow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35EE8F4-8162-1B3B-CB51-18F263C73CA6}"/>
              </a:ext>
            </a:extLst>
          </p:cNvPr>
          <p:cNvGrpSpPr/>
          <p:nvPr/>
        </p:nvGrpSpPr>
        <p:grpSpPr>
          <a:xfrm>
            <a:off x="2214607" y="1611706"/>
            <a:ext cx="2999486" cy="1631258"/>
            <a:chOff x="3084428" y="2274836"/>
            <a:chExt cx="3999314" cy="2175010"/>
          </a:xfrm>
        </p:grpSpPr>
        <p:sp>
          <p:nvSpPr>
            <p:cNvPr id="32" name="Freeform: Shape 4">
              <a:extLst>
                <a:ext uri="{FF2B5EF4-FFF2-40B4-BE49-F238E27FC236}">
                  <a16:creationId xmlns:a16="http://schemas.microsoft.com/office/drawing/2014/main" id="{E657A826-1085-CC18-6B6F-0CA289E28205}"/>
                </a:ext>
              </a:extLst>
            </p:cNvPr>
            <p:cNvSpPr/>
            <p:nvPr/>
          </p:nvSpPr>
          <p:spPr>
            <a:xfrm rot="258179">
              <a:off x="3084428" y="2274836"/>
              <a:ext cx="1957449" cy="2175010"/>
            </a:xfrm>
            <a:custGeom>
              <a:avLst/>
              <a:gdLst>
                <a:gd name="connsiteX0" fmla="*/ 1957449 w 1957449"/>
                <a:gd name="connsiteY0" fmla="*/ 1553782 h 2175010"/>
                <a:gd name="connsiteX1" fmla="*/ 1955973 w 1957449"/>
                <a:gd name="connsiteY1" fmla="*/ 1555198 h 2175010"/>
                <a:gd name="connsiteX2" fmla="*/ 1956873 w 1957449"/>
                <a:gd name="connsiteY2" fmla="*/ 1553724 h 2175010"/>
                <a:gd name="connsiteX3" fmla="*/ 1311269 w 1957449"/>
                <a:gd name="connsiteY3" fmla="*/ 23520 h 2175010"/>
                <a:gd name="connsiteX4" fmla="*/ 1238443 w 1957449"/>
                <a:gd name="connsiteY4" fmla="*/ 111786 h 2175010"/>
                <a:gd name="connsiteX5" fmla="*/ 1087505 w 1957449"/>
                <a:gd name="connsiteY5" fmla="*/ 96570 h 2175010"/>
                <a:gd name="connsiteX6" fmla="*/ 96570 w 1957449"/>
                <a:gd name="connsiteY6" fmla="*/ 1087505 h 2175010"/>
                <a:gd name="connsiteX7" fmla="*/ 1087505 w 1957449"/>
                <a:gd name="connsiteY7" fmla="*/ 2078440 h 2175010"/>
                <a:gd name="connsiteX8" fmla="*/ 1805373 w 1957449"/>
                <a:gd name="connsiteY8" fmla="*/ 1767860 h 2175010"/>
                <a:gd name="connsiteX9" fmla="*/ 1846426 w 1957449"/>
                <a:gd name="connsiteY9" fmla="*/ 1717471 h 2175010"/>
                <a:gd name="connsiteX10" fmla="*/ 1915427 w 1957449"/>
                <a:gd name="connsiteY10" fmla="*/ 1789384 h 2175010"/>
                <a:gd name="connsiteX11" fmla="*/ 1907488 w 1957449"/>
                <a:gd name="connsiteY11" fmla="*/ 1800023 h 2175010"/>
                <a:gd name="connsiteX12" fmla="*/ 1087505 w 1957449"/>
                <a:gd name="connsiteY12" fmla="*/ 2175010 h 2175010"/>
                <a:gd name="connsiteX13" fmla="*/ 0 w 1957449"/>
                <a:gd name="connsiteY13" fmla="*/ 1087505 h 2175010"/>
                <a:gd name="connsiteX14" fmla="*/ 1087505 w 1957449"/>
                <a:gd name="connsiteY14" fmla="*/ 0 h 2175010"/>
                <a:gd name="connsiteX15" fmla="*/ 1311269 w 1957449"/>
                <a:gd name="connsiteY15" fmla="*/ 23520 h 21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7449" h="2175010">
                  <a:moveTo>
                    <a:pt x="1957449" y="1553782"/>
                  </a:moveTo>
                  <a:lnTo>
                    <a:pt x="1955973" y="1555198"/>
                  </a:lnTo>
                  <a:lnTo>
                    <a:pt x="1956873" y="1553724"/>
                  </a:lnTo>
                  <a:close/>
                  <a:moveTo>
                    <a:pt x="1311269" y="23520"/>
                  </a:moveTo>
                  <a:lnTo>
                    <a:pt x="1238443" y="111786"/>
                  </a:lnTo>
                  <a:cubicBezTo>
                    <a:pt x="1189615" y="100501"/>
                    <a:pt x="1139019" y="96570"/>
                    <a:pt x="1087505" y="96570"/>
                  </a:cubicBezTo>
                  <a:cubicBezTo>
                    <a:pt x="540227" y="96570"/>
                    <a:pt x="96570" y="540227"/>
                    <a:pt x="96570" y="1087505"/>
                  </a:cubicBezTo>
                  <a:cubicBezTo>
                    <a:pt x="96570" y="1634783"/>
                    <a:pt x="540227" y="2078440"/>
                    <a:pt x="1087505" y="2078440"/>
                  </a:cubicBezTo>
                  <a:cubicBezTo>
                    <a:pt x="1370888" y="2078440"/>
                    <a:pt x="1626488" y="1959485"/>
                    <a:pt x="1805373" y="1767860"/>
                  </a:cubicBezTo>
                  <a:lnTo>
                    <a:pt x="1846426" y="1717471"/>
                  </a:lnTo>
                  <a:lnTo>
                    <a:pt x="1915427" y="1789384"/>
                  </a:lnTo>
                  <a:lnTo>
                    <a:pt x="1907488" y="1800023"/>
                  </a:lnTo>
                  <a:cubicBezTo>
                    <a:pt x="1709253" y="2029968"/>
                    <a:pt x="1415318" y="2175010"/>
                    <a:pt x="1087505" y="2175010"/>
                  </a:cubicBezTo>
                  <a:cubicBezTo>
                    <a:pt x="486892" y="2175010"/>
                    <a:pt x="0" y="1688118"/>
                    <a:pt x="0" y="1087505"/>
                  </a:cubicBezTo>
                  <a:cubicBezTo>
                    <a:pt x="0" y="486892"/>
                    <a:pt x="486892" y="0"/>
                    <a:pt x="1087505" y="0"/>
                  </a:cubicBezTo>
                  <a:cubicBezTo>
                    <a:pt x="1164240" y="0"/>
                    <a:pt x="1239119" y="7948"/>
                    <a:pt x="1311269" y="23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>
                <a:solidFill>
                  <a:schemeClr val="tx1"/>
                </a:solidFill>
              </a:endParaRPr>
            </a:p>
          </p:txBody>
        </p:sp>
        <p:sp>
          <p:nvSpPr>
            <p:cNvPr id="33" name="Oval 5">
              <a:extLst>
                <a:ext uri="{FF2B5EF4-FFF2-40B4-BE49-F238E27FC236}">
                  <a16:creationId xmlns:a16="http://schemas.microsoft.com/office/drawing/2014/main" id="{05FAF33A-EDB8-4135-618D-56311CFF671C}"/>
                </a:ext>
              </a:extLst>
            </p:cNvPr>
            <p:cNvSpPr/>
            <p:nvPr/>
          </p:nvSpPr>
          <p:spPr>
            <a:xfrm rot="258179">
              <a:off x="3259310" y="2470568"/>
              <a:ext cx="1813216" cy="181321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34" name="Oval 6">
              <a:extLst>
                <a:ext uri="{FF2B5EF4-FFF2-40B4-BE49-F238E27FC236}">
                  <a16:creationId xmlns:a16="http://schemas.microsoft.com/office/drawing/2014/main" id="{5D1CEA75-8BBD-8C62-7CBD-904971D62FD0}"/>
                </a:ext>
              </a:extLst>
            </p:cNvPr>
            <p:cNvSpPr/>
            <p:nvPr/>
          </p:nvSpPr>
          <p:spPr>
            <a:xfrm rot="258179">
              <a:off x="6026206" y="3044368"/>
              <a:ext cx="880263" cy="8802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35" name="Isosceles Triangle 7">
              <a:extLst>
                <a:ext uri="{FF2B5EF4-FFF2-40B4-BE49-F238E27FC236}">
                  <a16:creationId xmlns:a16="http://schemas.microsoft.com/office/drawing/2014/main" id="{7F3E0439-1193-1492-B593-764D4FE9F422}"/>
                </a:ext>
              </a:extLst>
            </p:cNvPr>
            <p:cNvSpPr/>
            <p:nvPr/>
          </p:nvSpPr>
          <p:spPr>
            <a:xfrm rot="6324401">
              <a:off x="4391316" y="2301126"/>
              <a:ext cx="207144" cy="17857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36" name="Isosceles Triangle 8">
              <a:extLst>
                <a:ext uri="{FF2B5EF4-FFF2-40B4-BE49-F238E27FC236}">
                  <a16:creationId xmlns:a16="http://schemas.microsoft.com/office/drawing/2014/main" id="{9795D01F-3D55-5703-DE35-B2745C346486}"/>
                </a:ext>
              </a:extLst>
            </p:cNvPr>
            <p:cNvSpPr/>
            <p:nvPr/>
          </p:nvSpPr>
          <p:spPr>
            <a:xfrm rot="12900138">
              <a:off x="6790114" y="3764184"/>
              <a:ext cx="207144" cy="17857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37" name="Block Arc 9">
              <a:extLst>
                <a:ext uri="{FF2B5EF4-FFF2-40B4-BE49-F238E27FC236}">
                  <a16:creationId xmlns:a16="http://schemas.microsoft.com/office/drawing/2014/main" id="{A72CD925-B89F-6230-C143-C87FF437D6B2}"/>
                </a:ext>
              </a:extLst>
            </p:cNvPr>
            <p:cNvSpPr/>
            <p:nvPr/>
          </p:nvSpPr>
          <p:spPr>
            <a:xfrm rot="1859045">
              <a:off x="5798553" y="2849096"/>
              <a:ext cx="1285189" cy="1285189"/>
            </a:xfrm>
            <a:prstGeom prst="blockArc">
              <a:avLst>
                <a:gd name="adj1" fmla="val 11468237"/>
                <a:gd name="adj2" fmla="val 21556241"/>
                <a:gd name="adj3" fmla="val 767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38" name="Rectangle 10">
              <a:extLst>
                <a:ext uri="{FF2B5EF4-FFF2-40B4-BE49-F238E27FC236}">
                  <a16:creationId xmlns:a16="http://schemas.microsoft.com/office/drawing/2014/main" id="{D9A9D612-3CA1-1AB3-1047-6343F114B083}"/>
                </a:ext>
              </a:extLst>
            </p:cNvPr>
            <p:cNvSpPr/>
            <p:nvPr/>
          </p:nvSpPr>
          <p:spPr>
            <a:xfrm rot="2842140">
              <a:off x="5415236" y="2828818"/>
              <a:ext cx="97254" cy="153035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39" name="Group 11">
            <a:extLst>
              <a:ext uri="{FF2B5EF4-FFF2-40B4-BE49-F238E27FC236}">
                <a16:creationId xmlns:a16="http://schemas.microsoft.com/office/drawing/2014/main" id="{2C937815-535B-7BA8-78D1-A0C10863A44B}"/>
              </a:ext>
            </a:extLst>
          </p:cNvPr>
          <p:cNvGrpSpPr/>
          <p:nvPr/>
        </p:nvGrpSpPr>
        <p:grpSpPr>
          <a:xfrm>
            <a:off x="3897455" y="2393168"/>
            <a:ext cx="3002120" cy="1639240"/>
            <a:chOff x="5328226" y="3316785"/>
            <a:chExt cx="4002826" cy="2185653"/>
          </a:xfrm>
          <a:solidFill>
            <a:schemeClr val="accent4"/>
          </a:solidFill>
        </p:grpSpPr>
        <p:sp>
          <p:nvSpPr>
            <p:cNvPr id="40" name="Freeform: Shape 12">
              <a:extLst>
                <a:ext uri="{FF2B5EF4-FFF2-40B4-BE49-F238E27FC236}">
                  <a16:creationId xmlns:a16="http://schemas.microsoft.com/office/drawing/2014/main" id="{958CD127-9CBE-0497-396B-FE46A725183F}"/>
                </a:ext>
              </a:extLst>
            </p:cNvPr>
            <p:cNvSpPr/>
            <p:nvPr/>
          </p:nvSpPr>
          <p:spPr>
            <a:xfrm rot="10865620">
              <a:off x="7373603" y="3316785"/>
              <a:ext cx="1957449" cy="2175010"/>
            </a:xfrm>
            <a:custGeom>
              <a:avLst/>
              <a:gdLst>
                <a:gd name="connsiteX0" fmla="*/ 1957449 w 1957449"/>
                <a:gd name="connsiteY0" fmla="*/ 1553782 h 2175010"/>
                <a:gd name="connsiteX1" fmla="*/ 1955973 w 1957449"/>
                <a:gd name="connsiteY1" fmla="*/ 1555198 h 2175010"/>
                <a:gd name="connsiteX2" fmla="*/ 1956873 w 1957449"/>
                <a:gd name="connsiteY2" fmla="*/ 1553724 h 2175010"/>
                <a:gd name="connsiteX3" fmla="*/ 1311269 w 1957449"/>
                <a:gd name="connsiteY3" fmla="*/ 23520 h 2175010"/>
                <a:gd name="connsiteX4" fmla="*/ 1238443 w 1957449"/>
                <a:gd name="connsiteY4" fmla="*/ 111786 h 2175010"/>
                <a:gd name="connsiteX5" fmla="*/ 1087505 w 1957449"/>
                <a:gd name="connsiteY5" fmla="*/ 96570 h 2175010"/>
                <a:gd name="connsiteX6" fmla="*/ 96570 w 1957449"/>
                <a:gd name="connsiteY6" fmla="*/ 1087505 h 2175010"/>
                <a:gd name="connsiteX7" fmla="*/ 1087505 w 1957449"/>
                <a:gd name="connsiteY7" fmla="*/ 2078440 h 2175010"/>
                <a:gd name="connsiteX8" fmla="*/ 1805373 w 1957449"/>
                <a:gd name="connsiteY8" fmla="*/ 1767860 h 2175010"/>
                <a:gd name="connsiteX9" fmla="*/ 1846426 w 1957449"/>
                <a:gd name="connsiteY9" fmla="*/ 1717471 h 2175010"/>
                <a:gd name="connsiteX10" fmla="*/ 1915427 w 1957449"/>
                <a:gd name="connsiteY10" fmla="*/ 1789384 h 2175010"/>
                <a:gd name="connsiteX11" fmla="*/ 1907488 w 1957449"/>
                <a:gd name="connsiteY11" fmla="*/ 1800023 h 2175010"/>
                <a:gd name="connsiteX12" fmla="*/ 1087505 w 1957449"/>
                <a:gd name="connsiteY12" fmla="*/ 2175010 h 2175010"/>
                <a:gd name="connsiteX13" fmla="*/ 0 w 1957449"/>
                <a:gd name="connsiteY13" fmla="*/ 1087505 h 2175010"/>
                <a:gd name="connsiteX14" fmla="*/ 1087505 w 1957449"/>
                <a:gd name="connsiteY14" fmla="*/ 0 h 2175010"/>
                <a:gd name="connsiteX15" fmla="*/ 1311269 w 1957449"/>
                <a:gd name="connsiteY15" fmla="*/ 23520 h 21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7449" h="2175010">
                  <a:moveTo>
                    <a:pt x="1957449" y="1553782"/>
                  </a:moveTo>
                  <a:lnTo>
                    <a:pt x="1955973" y="1555198"/>
                  </a:lnTo>
                  <a:lnTo>
                    <a:pt x="1956873" y="1553724"/>
                  </a:lnTo>
                  <a:close/>
                  <a:moveTo>
                    <a:pt x="1311269" y="23520"/>
                  </a:moveTo>
                  <a:lnTo>
                    <a:pt x="1238443" y="111786"/>
                  </a:lnTo>
                  <a:cubicBezTo>
                    <a:pt x="1189615" y="100501"/>
                    <a:pt x="1139019" y="96570"/>
                    <a:pt x="1087505" y="96570"/>
                  </a:cubicBezTo>
                  <a:cubicBezTo>
                    <a:pt x="540227" y="96570"/>
                    <a:pt x="96570" y="540227"/>
                    <a:pt x="96570" y="1087505"/>
                  </a:cubicBezTo>
                  <a:cubicBezTo>
                    <a:pt x="96570" y="1634783"/>
                    <a:pt x="540227" y="2078440"/>
                    <a:pt x="1087505" y="2078440"/>
                  </a:cubicBezTo>
                  <a:cubicBezTo>
                    <a:pt x="1370888" y="2078440"/>
                    <a:pt x="1626488" y="1959485"/>
                    <a:pt x="1805373" y="1767860"/>
                  </a:cubicBezTo>
                  <a:lnTo>
                    <a:pt x="1846426" y="1717471"/>
                  </a:lnTo>
                  <a:lnTo>
                    <a:pt x="1915427" y="1789384"/>
                  </a:lnTo>
                  <a:lnTo>
                    <a:pt x="1907488" y="1800023"/>
                  </a:lnTo>
                  <a:cubicBezTo>
                    <a:pt x="1709253" y="2029968"/>
                    <a:pt x="1415318" y="2175010"/>
                    <a:pt x="1087505" y="2175010"/>
                  </a:cubicBezTo>
                  <a:cubicBezTo>
                    <a:pt x="486892" y="2175010"/>
                    <a:pt x="0" y="1688118"/>
                    <a:pt x="0" y="1087505"/>
                  </a:cubicBezTo>
                  <a:cubicBezTo>
                    <a:pt x="0" y="486892"/>
                    <a:pt x="486892" y="0"/>
                    <a:pt x="1087505" y="0"/>
                  </a:cubicBezTo>
                  <a:cubicBezTo>
                    <a:pt x="1164240" y="0"/>
                    <a:pt x="1239119" y="7948"/>
                    <a:pt x="1311269" y="2352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>
                <a:solidFill>
                  <a:schemeClr val="tx1"/>
                </a:solidFill>
              </a:endParaRPr>
            </a:p>
          </p:txBody>
        </p:sp>
        <p:sp>
          <p:nvSpPr>
            <p:cNvPr id="41" name="Oval 13">
              <a:extLst>
                <a:ext uri="{FF2B5EF4-FFF2-40B4-BE49-F238E27FC236}">
                  <a16:creationId xmlns:a16="http://schemas.microsoft.com/office/drawing/2014/main" id="{CE8546CD-36B0-DCB6-7669-89DE65D5C615}"/>
                </a:ext>
              </a:extLst>
            </p:cNvPr>
            <p:cNvSpPr/>
            <p:nvPr/>
          </p:nvSpPr>
          <p:spPr>
            <a:xfrm rot="10865620">
              <a:off x="7342285" y="3488624"/>
              <a:ext cx="1813216" cy="1813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42" name="Oval 14">
              <a:extLst>
                <a:ext uri="{FF2B5EF4-FFF2-40B4-BE49-F238E27FC236}">
                  <a16:creationId xmlns:a16="http://schemas.microsoft.com/office/drawing/2014/main" id="{225EA5D4-CCC6-294D-AA9B-6E174904840A}"/>
                </a:ext>
              </a:extLst>
            </p:cNvPr>
            <p:cNvSpPr/>
            <p:nvPr/>
          </p:nvSpPr>
          <p:spPr>
            <a:xfrm rot="10865620">
              <a:off x="5505941" y="3976732"/>
              <a:ext cx="880263" cy="8802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43" name="Isosceles Triangle 15">
              <a:extLst>
                <a:ext uri="{FF2B5EF4-FFF2-40B4-BE49-F238E27FC236}">
                  <a16:creationId xmlns:a16="http://schemas.microsoft.com/office/drawing/2014/main" id="{33D13028-C241-DD7B-68B2-B80FEA4A4193}"/>
                </a:ext>
              </a:extLst>
            </p:cNvPr>
            <p:cNvSpPr/>
            <p:nvPr/>
          </p:nvSpPr>
          <p:spPr>
            <a:xfrm rot="16931842">
              <a:off x="7872109" y="5309579"/>
              <a:ext cx="207144" cy="17857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44" name="Isosceles Triangle 16">
              <a:extLst>
                <a:ext uri="{FF2B5EF4-FFF2-40B4-BE49-F238E27FC236}">
                  <a16:creationId xmlns:a16="http://schemas.microsoft.com/office/drawing/2014/main" id="{F8B4E821-77E3-E4C6-7539-9E50BBB0EC1B}"/>
                </a:ext>
              </a:extLst>
            </p:cNvPr>
            <p:cNvSpPr/>
            <p:nvPr/>
          </p:nvSpPr>
          <p:spPr>
            <a:xfrm rot="1907579">
              <a:off x="5395166" y="3983109"/>
              <a:ext cx="207144" cy="17857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25"/>
            </a:p>
          </p:txBody>
        </p:sp>
        <p:sp>
          <p:nvSpPr>
            <p:cNvPr id="45" name="Block Arc 17">
              <a:extLst>
                <a:ext uri="{FF2B5EF4-FFF2-40B4-BE49-F238E27FC236}">
                  <a16:creationId xmlns:a16="http://schemas.microsoft.com/office/drawing/2014/main" id="{D66EE5B0-DC6C-B915-7368-5BD999ABC257}"/>
                </a:ext>
              </a:extLst>
            </p:cNvPr>
            <p:cNvSpPr/>
            <p:nvPr/>
          </p:nvSpPr>
          <p:spPr>
            <a:xfrm rot="12466486">
              <a:off x="5328226" y="3765679"/>
              <a:ext cx="1285189" cy="1285189"/>
            </a:xfrm>
            <a:prstGeom prst="blockArc">
              <a:avLst>
                <a:gd name="adj1" fmla="val 11468237"/>
                <a:gd name="adj2" fmla="val 21556241"/>
                <a:gd name="adj3" fmla="val 76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46" name="Rectangle 18">
              <a:extLst>
                <a:ext uri="{FF2B5EF4-FFF2-40B4-BE49-F238E27FC236}">
                  <a16:creationId xmlns:a16="http://schemas.microsoft.com/office/drawing/2014/main" id="{29AC6A6B-B53C-1EFA-2896-9A100847CE57}"/>
                </a:ext>
              </a:extLst>
            </p:cNvPr>
            <p:cNvSpPr/>
            <p:nvPr/>
          </p:nvSpPr>
          <p:spPr>
            <a:xfrm rot="13449581">
              <a:off x="6892218" y="3486235"/>
              <a:ext cx="97254" cy="15303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A320D90-4108-3E16-475A-8E5EDF5FA548}"/>
              </a:ext>
            </a:extLst>
          </p:cNvPr>
          <p:cNvSpPr txBox="1"/>
          <p:nvPr/>
        </p:nvSpPr>
        <p:spPr>
          <a:xfrm>
            <a:off x="4613918" y="2255277"/>
            <a:ext cx="28278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A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6A4CC05-F496-F510-7CE5-7FC8EFF6D653}"/>
              </a:ext>
            </a:extLst>
          </p:cNvPr>
          <p:cNvSpPr txBox="1"/>
          <p:nvPr/>
        </p:nvSpPr>
        <p:spPr>
          <a:xfrm>
            <a:off x="4215799" y="2964311"/>
            <a:ext cx="28278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B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1" name="Group 23">
            <a:extLst>
              <a:ext uri="{FF2B5EF4-FFF2-40B4-BE49-F238E27FC236}">
                <a16:creationId xmlns:a16="http://schemas.microsoft.com/office/drawing/2014/main" id="{81022025-EA72-DAA9-BF8A-417D135EF2A9}"/>
              </a:ext>
            </a:extLst>
          </p:cNvPr>
          <p:cNvGrpSpPr/>
          <p:nvPr/>
        </p:nvGrpSpPr>
        <p:grpSpPr>
          <a:xfrm>
            <a:off x="1244656" y="3151148"/>
            <a:ext cx="2340554" cy="577081"/>
            <a:chOff x="3017859" y="4283314"/>
            <a:chExt cx="1387923" cy="76944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28FC49C-F64A-CDD3-F7BD-99A367E95BC2}"/>
                </a:ext>
              </a:extLst>
            </p:cNvPr>
            <p:cNvSpPr txBox="1"/>
            <p:nvPr/>
          </p:nvSpPr>
          <p:spPr>
            <a:xfrm>
              <a:off x="3021856" y="4560312"/>
              <a:ext cx="1383926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Mengambil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data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database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secara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otomatis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EF0B2DB-420D-DF72-8136-78896665242E}"/>
                </a:ext>
              </a:extLst>
            </p:cNvPr>
            <p:cNvSpPr txBox="1"/>
            <p:nvPr/>
          </p:nvSpPr>
          <p:spPr>
            <a:xfrm>
              <a:off x="3017859" y="4283314"/>
              <a:ext cx="1387923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3"/>
                  </a:solidFill>
                  <a:cs typeface="Arial" pitchFamily="34" charset="0"/>
                </a:rPr>
                <a:t>Data Base</a:t>
              </a:r>
              <a:endParaRPr lang="ko-KR" altLang="en-US" sz="9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26">
            <a:extLst>
              <a:ext uri="{FF2B5EF4-FFF2-40B4-BE49-F238E27FC236}">
                <a16:creationId xmlns:a16="http://schemas.microsoft.com/office/drawing/2014/main" id="{84FE0ACA-F0DE-1C8E-CD7E-C8ADF33C6CB1}"/>
              </a:ext>
            </a:extLst>
          </p:cNvPr>
          <p:cNvGrpSpPr/>
          <p:nvPr/>
        </p:nvGrpSpPr>
        <p:grpSpPr>
          <a:xfrm>
            <a:off x="6400799" y="2070611"/>
            <a:ext cx="1643527" cy="438581"/>
            <a:chOff x="3017859" y="4283314"/>
            <a:chExt cx="1387923" cy="58477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B5BD3B7-B7AF-393A-4D05-7068C0CC80BA}"/>
                </a:ext>
              </a:extLst>
            </p:cNvPr>
            <p:cNvSpPr txBox="1"/>
            <p:nvPr/>
          </p:nvSpPr>
          <p:spPr>
            <a:xfrm>
              <a:off x="3021856" y="4560312"/>
              <a:ext cx="1383926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Otomatis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Cleaning Data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72C3DB7-E939-027A-96D7-89B2DA9DFA68}"/>
                </a:ext>
              </a:extLst>
            </p:cNvPr>
            <p:cNvSpPr txBox="1"/>
            <p:nvPr/>
          </p:nvSpPr>
          <p:spPr>
            <a:xfrm>
              <a:off x="3017859" y="4283314"/>
              <a:ext cx="1387923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900" b="1" dirty="0">
                  <a:solidFill>
                    <a:schemeClr val="accent4"/>
                  </a:solidFill>
                  <a:cs typeface="Arial" pitchFamily="34" charset="0"/>
                </a:rPr>
                <a:t>Cleaning Data</a:t>
              </a:r>
              <a:endParaRPr lang="ko-KR" altLang="en-US" sz="9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pic>
        <p:nvPicPr>
          <p:cNvPr id="58" name="Picture 57">
            <a:extLst>
              <a:ext uri="{FF2B5EF4-FFF2-40B4-BE49-F238E27FC236}">
                <a16:creationId xmlns:a16="http://schemas.microsoft.com/office/drawing/2014/main" id="{7DE426C3-1A29-53CA-F567-11F94CB80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510" y="2044016"/>
            <a:ext cx="818017" cy="81801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C99B64D1-8669-6189-00EE-9C33EA993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673" y="2825368"/>
            <a:ext cx="785715" cy="78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6881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6"/>
          <p:cNvSpPr txBox="1">
            <a:spLocks noGrp="1"/>
          </p:cNvSpPr>
          <p:nvPr>
            <p:ph type="sldNum" idx="12"/>
          </p:nvPr>
        </p:nvSpPr>
        <p:spPr>
          <a:xfrm>
            <a:off x="8884185" y="4842557"/>
            <a:ext cx="259815" cy="300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285" name="Google Shape;285;p66"/>
          <p:cNvSpPr txBox="1"/>
          <p:nvPr/>
        </p:nvSpPr>
        <p:spPr>
          <a:xfrm>
            <a:off x="64073" y="2313940"/>
            <a:ext cx="5074456" cy="5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Exploratory Data Analysis</a:t>
            </a:r>
            <a:endParaRPr sz="28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grpSp>
        <p:nvGrpSpPr>
          <p:cNvPr id="2" name="Google Shape;262;p33">
            <a:extLst>
              <a:ext uri="{FF2B5EF4-FFF2-40B4-BE49-F238E27FC236}">
                <a16:creationId xmlns:a16="http://schemas.microsoft.com/office/drawing/2014/main" id="{224745B9-F629-D895-D8F9-4787FFA1B01B}"/>
              </a:ext>
            </a:extLst>
          </p:cNvPr>
          <p:cNvGrpSpPr/>
          <p:nvPr/>
        </p:nvGrpSpPr>
        <p:grpSpPr>
          <a:xfrm flipH="1">
            <a:off x="-1" y="2365891"/>
            <a:ext cx="5546036" cy="113922"/>
            <a:chOff x="2220050" y="1547100"/>
            <a:chExt cx="4993500" cy="0"/>
          </a:xfrm>
        </p:grpSpPr>
        <p:cxnSp>
          <p:nvCxnSpPr>
            <p:cNvPr id="3" name="Google Shape;263;p33">
              <a:extLst>
                <a:ext uri="{FF2B5EF4-FFF2-40B4-BE49-F238E27FC236}">
                  <a16:creationId xmlns:a16="http://schemas.microsoft.com/office/drawing/2014/main" id="{77DA5F51-B28A-8E9F-152F-6ABA755565EA}"/>
                </a:ext>
              </a:extLst>
            </p:cNvPr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rgbClr val="F6683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264;p33">
              <a:extLst>
                <a:ext uri="{FF2B5EF4-FFF2-40B4-BE49-F238E27FC236}">
                  <a16:creationId xmlns:a16="http://schemas.microsoft.com/office/drawing/2014/main" id="{72BBEAA6-8C9B-4BFE-8EE3-3F2AAEC015A0}"/>
                </a:ext>
              </a:extLst>
            </p:cNvPr>
            <p:cNvCxnSpPr/>
            <p:nvPr/>
          </p:nvCxnSpPr>
          <p:spPr>
            <a:xfrm>
              <a:off x="2684450" y="1547100"/>
              <a:ext cx="452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85;p66">
            <a:extLst>
              <a:ext uri="{FF2B5EF4-FFF2-40B4-BE49-F238E27FC236}">
                <a16:creationId xmlns:a16="http://schemas.microsoft.com/office/drawing/2014/main" id="{D16A1D5B-C048-4DCB-0A05-FA722705C093}"/>
              </a:ext>
            </a:extLst>
          </p:cNvPr>
          <p:cNvSpPr txBox="1"/>
          <p:nvPr/>
        </p:nvSpPr>
        <p:spPr>
          <a:xfrm>
            <a:off x="292673" y="1594789"/>
            <a:ext cx="747623" cy="71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01</a:t>
            </a:r>
            <a:endParaRPr sz="40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2140814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>
            <a:spLocks noGrp="1"/>
          </p:cNvSpPr>
          <p:nvPr>
            <p:ph type="sldNum" idx="12"/>
          </p:nvPr>
        </p:nvSpPr>
        <p:spPr>
          <a:xfrm>
            <a:off x="8910430" y="4802801"/>
            <a:ext cx="269754" cy="340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62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3" name="Google Shape;284;p66">
            <a:extLst>
              <a:ext uri="{FF2B5EF4-FFF2-40B4-BE49-F238E27FC236}">
                <a16:creationId xmlns:a16="http://schemas.microsoft.com/office/drawing/2014/main" id="{1E27669C-960E-5995-8734-C1C36EE2C856}"/>
              </a:ext>
            </a:extLst>
          </p:cNvPr>
          <p:cNvSpPr txBox="1"/>
          <p:nvPr/>
        </p:nvSpPr>
        <p:spPr>
          <a:xfrm>
            <a:off x="3332737" y="3227584"/>
            <a:ext cx="2172955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Churn, Potential loss</a:t>
            </a:r>
          </a:p>
        </p:txBody>
      </p:sp>
      <p:grpSp>
        <p:nvGrpSpPr>
          <p:cNvPr id="7" name="Google Shape;1534;p51">
            <a:extLst>
              <a:ext uri="{FF2B5EF4-FFF2-40B4-BE49-F238E27FC236}">
                <a16:creationId xmlns:a16="http://schemas.microsoft.com/office/drawing/2014/main" id="{5B1B732C-D473-D08E-EF25-AFDB5F503ABC}"/>
              </a:ext>
            </a:extLst>
          </p:cNvPr>
          <p:cNvGrpSpPr/>
          <p:nvPr/>
        </p:nvGrpSpPr>
        <p:grpSpPr>
          <a:xfrm>
            <a:off x="1103617" y="3174814"/>
            <a:ext cx="1007923" cy="1968675"/>
            <a:chOff x="-1388623" y="2929097"/>
            <a:chExt cx="1076266" cy="2101937"/>
          </a:xfrm>
        </p:grpSpPr>
        <p:sp>
          <p:nvSpPr>
            <p:cNvPr id="8" name="Google Shape;1535;p51">
              <a:extLst>
                <a:ext uri="{FF2B5EF4-FFF2-40B4-BE49-F238E27FC236}">
                  <a16:creationId xmlns:a16="http://schemas.microsoft.com/office/drawing/2014/main" id="{E51D589B-1CEE-8BAF-9618-A015117F9EBE}"/>
                </a:ext>
              </a:extLst>
            </p:cNvPr>
            <p:cNvSpPr/>
            <p:nvPr/>
          </p:nvSpPr>
          <p:spPr>
            <a:xfrm flipH="1">
              <a:off x="-1018814" y="3051558"/>
              <a:ext cx="213017" cy="1979477"/>
            </a:xfrm>
            <a:custGeom>
              <a:avLst/>
              <a:gdLst/>
              <a:ahLst/>
              <a:cxnLst/>
              <a:rect l="l" t="t" r="r" b="b"/>
              <a:pathLst>
                <a:path w="2724" h="25313" extrusionOk="0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36;p51">
              <a:extLst>
                <a:ext uri="{FF2B5EF4-FFF2-40B4-BE49-F238E27FC236}">
                  <a16:creationId xmlns:a16="http://schemas.microsoft.com/office/drawing/2014/main" id="{E43DD954-AAB2-DA7B-C623-4E76C3C2FBB0}"/>
                </a:ext>
              </a:extLst>
            </p:cNvPr>
            <p:cNvSpPr/>
            <p:nvPr/>
          </p:nvSpPr>
          <p:spPr>
            <a:xfrm flipH="1">
              <a:off x="-1388623" y="2929097"/>
              <a:ext cx="873572" cy="115658"/>
            </a:xfrm>
            <a:custGeom>
              <a:avLst/>
              <a:gdLst/>
              <a:ahLst/>
              <a:cxnLst/>
              <a:rect l="l" t="t" r="r" b="b"/>
              <a:pathLst>
                <a:path w="11171" h="1479" extrusionOk="0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37;p51">
              <a:extLst>
                <a:ext uri="{FF2B5EF4-FFF2-40B4-BE49-F238E27FC236}">
                  <a16:creationId xmlns:a16="http://schemas.microsoft.com/office/drawing/2014/main" id="{E0B7FC93-D3A7-A4A9-E018-53DE4C2DDF30}"/>
                </a:ext>
              </a:extLst>
            </p:cNvPr>
            <p:cNvSpPr/>
            <p:nvPr/>
          </p:nvSpPr>
          <p:spPr>
            <a:xfrm flipH="1">
              <a:off x="-1371419" y="3033259"/>
              <a:ext cx="839242" cy="37849"/>
            </a:xfrm>
            <a:custGeom>
              <a:avLst/>
              <a:gdLst/>
              <a:ahLst/>
              <a:cxnLst/>
              <a:rect l="l" t="t" r="r" b="b"/>
              <a:pathLst>
                <a:path w="10732" h="484" extrusionOk="0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38;p51">
              <a:extLst>
                <a:ext uri="{FF2B5EF4-FFF2-40B4-BE49-F238E27FC236}">
                  <a16:creationId xmlns:a16="http://schemas.microsoft.com/office/drawing/2014/main" id="{555FB67C-C861-80B4-1997-B256CF3B3DFC}"/>
                </a:ext>
              </a:extLst>
            </p:cNvPr>
            <p:cNvSpPr/>
            <p:nvPr/>
          </p:nvSpPr>
          <p:spPr>
            <a:xfrm flipH="1">
              <a:off x="-1314175" y="3071030"/>
              <a:ext cx="269086" cy="1949682"/>
            </a:xfrm>
            <a:custGeom>
              <a:avLst/>
              <a:gdLst/>
              <a:ahLst/>
              <a:cxnLst/>
              <a:rect l="l" t="t" r="r" b="b"/>
              <a:pathLst>
                <a:path w="3441" h="24932" extrusionOk="0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39;p51">
              <a:extLst>
                <a:ext uri="{FF2B5EF4-FFF2-40B4-BE49-F238E27FC236}">
                  <a16:creationId xmlns:a16="http://schemas.microsoft.com/office/drawing/2014/main" id="{2C1006BE-F897-9725-A7F4-B19CA557F9F0}"/>
                </a:ext>
              </a:extLst>
            </p:cNvPr>
            <p:cNvSpPr/>
            <p:nvPr/>
          </p:nvSpPr>
          <p:spPr>
            <a:xfrm flipH="1">
              <a:off x="-870001" y="3051558"/>
              <a:ext cx="557644" cy="1969154"/>
            </a:xfrm>
            <a:custGeom>
              <a:avLst/>
              <a:gdLst/>
              <a:ahLst/>
              <a:cxnLst/>
              <a:rect l="l" t="t" r="r" b="b"/>
              <a:pathLst>
                <a:path w="7131" h="25181" extrusionOk="0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40;p51">
              <a:extLst>
                <a:ext uri="{FF2B5EF4-FFF2-40B4-BE49-F238E27FC236}">
                  <a16:creationId xmlns:a16="http://schemas.microsoft.com/office/drawing/2014/main" id="{F2BF5A53-60E5-CAC4-7633-7F2CD9D170B4}"/>
                </a:ext>
              </a:extLst>
            </p:cNvPr>
            <p:cNvSpPr/>
            <p:nvPr/>
          </p:nvSpPr>
          <p:spPr>
            <a:xfrm flipH="1">
              <a:off x="-1142449" y="3832304"/>
              <a:ext cx="488906" cy="36754"/>
            </a:xfrm>
            <a:custGeom>
              <a:avLst/>
              <a:gdLst/>
              <a:ahLst/>
              <a:cxnLst/>
              <a:rect l="l" t="t" r="r" b="b"/>
              <a:pathLst>
                <a:path w="6252" h="470" extrusionOk="0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41;p51">
              <a:extLst>
                <a:ext uri="{FF2B5EF4-FFF2-40B4-BE49-F238E27FC236}">
                  <a16:creationId xmlns:a16="http://schemas.microsoft.com/office/drawing/2014/main" id="{00917A47-52FF-1673-1354-B2C02359842E}"/>
                </a:ext>
              </a:extLst>
            </p:cNvPr>
            <p:cNvSpPr/>
            <p:nvPr/>
          </p:nvSpPr>
          <p:spPr>
            <a:xfrm flipH="1">
              <a:off x="-1269525" y="4829430"/>
              <a:ext cx="880454" cy="67643"/>
            </a:xfrm>
            <a:custGeom>
              <a:avLst/>
              <a:gdLst/>
              <a:ahLst/>
              <a:cxnLst/>
              <a:rect l="l" t="t" r="r" b="b"/>
              <a:pathLst>
                <a:path w="11259" h="865" extrusionOk="0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42;p51">
            <a:extLst>
              <a:ext uri="{FF2B5EF4-FFF2-40B4-BE49-F238E27FC236}">
                <a16:creationId xmlns:a16="http://schemas.microsoft.com/office/drawing/2014/main" id="{8864A6A2-4FB4-A370-F475-07EFF3E54BB6}"/>
              </a:ext>
            </a:extLst>
          </p:cNvPr>
          <p:cNvGrpSpPr/>
          <p:nvPr/>
        </p:nvGrpSpPr>
        <p:grpSpPr>
          <a:xfrm>
            <a:off x="174734" y="2365369"/>
            <a:ext cx="1076255" cy="2734405"/>
            <a:chOff x="-2729124" y="1996017"/>
            <a:chExt cx="1194114" cy="3033846"/>
          </a:xfrm>
        </p:grpSpPr>
        <p:sp>
          <p:nvSpPr>
            <p:cNvPr id="16" name="Google Shape;1543;p51">
              <a:extLst>
                <a:ext uri="{FF2B5EF4-FFF2-40B4-BE49-F238E27FC236}">
                  <a16:creationId xmlns:a16="http://schemas.microsoft.com/office/drawing/2014/main" id="{7665AD54-C7A2-5A94-C854-96B41B2138D2}"/>
                </a:ext>
              </a:extLst>
            </p:cNvPr>
            <p:cNvSpPr/>
            <p:nvPr/>
          </p:nvSpPr>
          <p:spPr>
            <a:xfrm flipH="1">
              <a:off x="-2729124" y="2498607"/>
              <a:ext cx="1159706" cy="95091"/>
            </a:xfrm>
            <a:custGeom>
              <a:avLst/>
              <a:gdLst/>
              <a:ahLst/>
              <a:cxnLst/>
              <a:rect l="l" t="t" r="r" b="b"/>
              <a:pathLst>
                <a:path w="14830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44;p51">
              <a:extLst>
                <a:ext uri="{FF2B5EF4-FFF2-40B4-BE49-F238E27FC236}">
                  <a16:creationId xmlns:a16="http://schemas.microsoft.com/office/drawing/2014/main" id="{816C4E00-1EEA-6A77-727D-4659D6119405}"/>
                </a:ext>
              </a:extLst>
            </p:cNvPr>
            <p:cNvSpPr/>
            <p:nvPr/>
          </p:nvSpPr>
          <p:spPr>
            <a:xfrm flipH="1">
              <a:off x="-2558566" y="2586738"/>
              <a:ext cx="90477" cy="2433975"/>
            </a:xfrm>
            <a:custGeom>
              <a:avLst/>
              <a:gdLst/>
              <a:ahLst/>
              <a:cxnLst/>
              <a:rect l="l" t="t" r="r" b="b"/>
              <a:pathLst>
                <a:path w="1157" h="31125" extrusionOk="0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45;p51">
              <a:extLst>
                <a:ext uri="{FF2B5EF4-FFF2-40B4-BE49-F238E27FC236}">
                  <a16:creationId xmlns:a16="http://schemas.microsoft.com/office/drawing/2014/main" id="{4C861B32-3529-2E5A-0696-AA0FAE0D5457}"/>
                </a:ext>
              </a:extLst>
            </p:cNvPr>
            <p:cNvSpPr/>
            <p:nvPr/>
          </p:nvSpPr>
          <p:spPr>
            <a:xfrm flipH="1">
              <a:off x="-1847653" y="2578762"/>
              <a:ext cx="90556" cy="2451101"/>
            </a:xfrm>
            <a:custGeom>
              <a:avLst/>
              <a:gdLst/>
              <a:ahLst/>
              <a:cxnLst/>
              <a:rect l="l" t="t" r="r" b="b"/>
              <a:pathLst>
                <a:path w="1158" h="31344" extrusionOk="0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46;p51">
              <a:extLst>
                <a:ext uri="{FF2B5EF4-FFF2-40B4-BE49-F238E27FC236}">
                  <a16:creationId xmlns:a16="http://schemas.microsoft.com/office/drawing/2014/main" id="{090D8E28-8BF3-20CE-3E67-F927A92F4BAE}"/>
                </a:ext>
              </a:extLst>
            </p:cNvPr>
            <p:cNvSpPr/>
            <p:nvPr/>
          </p:nvSpPr>
          <p:spPr>
            <a:xfrm flipH="1">
              <a:off x="-2468169" y="3503787"/>
              <a:ext cx="640067" cy="51534"/>
            </a:xfrm>
            <a:custGeom>
              <a:avLst/>
              <a:gdLst/>
              <a:ahLst/>
              <a:cxnLst/>
              <a:rect l="l" t="t" r="r" b="b"/>
              <a:pathLst>
                <a:path w="8185" h="659" extrusionOk="0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47;p51">
              <a:extLst>
                <a:ext uri="{FF2B5EF4-FFF2-40B4-BE49-F238E27FC236}">
                  <a16:creationId xmlns:a16="http://schemas.microsoft.com/office/drawing/2014/main" id="{5D6B1E0B-E49B-C2A0-E4BB-2401C2F5F322}"/>
                </a:ext>
              </a:extLst>
            </p:cNvPr>
            <p:cNvSpPr/>
            <p:nvPr/>
          </p:nvSpPr>
          <p:spPr>
            <a:xfrm flipH="1">
              <a:off x="-2647873" y="1996017"/>
              <a:ext cx="720144" cy="496961"/>
            </a:xfrm>
            <a:custGeom>
              <a:avLst/>
              <a:gdLst/>
              <a:ahLst/>
              <a:cxnLst/>
              <a:rect l="l" t="t" r="r" b="b"/>
              <a:pathLst>
                <a:path w="9209" h="6355" extrusionOk="0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48;p51">
              <a:extLst>
                <a:ext uri="{FF2B5EF4-FFF2-40B4-BE49-F238E27FC236}">
                  <a16:creationId xmlns:a16="http://schemas.microsoft.com/office/drawing/2014/main" id="{519248AE-4D83-980D-3E08-A10CAB7B8039}"/>
                </a:ext>
              </a:extLst>
            </p:cNvPr>
            <p:cNvSpPr/>
            <p:nvPr/>
          </p:nvSpPr>
          <p:spPr>
            <a:xfrm flipH="1">
              <a:off x="-2564278" y="2481481"/>
              <a:ext cx="1029268" cy="34408"/>
            </a:xfrm>
            <a:custGeom>
              <a:avLst/>
              <a:gdLst/>
              <a:ahLst/>
              <a:cxnLst/>
              <a:rect l="l" t="t" r="r" b="b"/>
              <a:pathLst>
                <a:path w="13162" h="440" extrusionOk="0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49;p51">
              <a:extLst>
                <a:ext uri="{FF2B5EF4-FFF2-40B4-BE49-F238E27FC236}">
                  <a16:creationId xmlns:a16="http://schemas.microsoft.com/office/drawing/2014/main" id="{54027406-4E8E-FDC5-AA36-0289C13DFD78}"/>
                </a:ext>
              </a:extLst>
            </p:cNvPr>
            <p:cNvSpPr/>
            <p:nvPr/>
          </p:nvSpPr>
          <p:spPr>
            <a:xfrm flipH="1">
              <a:off x="-2355951" y="2208799"/>
              <a:ext cx="74525" cy="102364"/>
            </a:xfrm>
            <a:custGeom>
              <a:avLst/>
              <a:gdLst/>
              <a:ahLst/>
              <a:cxnLst/>
              <a:rect l="l" t="t" r="r" b="b"/>
              <a:pathLst>
                <a:path w="953" h="1309" extrusionOk="0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50;p51">
              <a:extLst>
                <a:ext uri="{FF2B5EF4-FFF2-40B4-BE49-F238E27FC236}">
                  <a16:creationId xmlns:a16="http://schemas.microsoft.com/office/drawing/2014/main" id="{F6079FD9-8387-8662-8D70-384CE1253DD9}"/>
                </a:ext>
              </a:extLst>
            </p:cNvPr>
            <p:cNvSpPr/>
            <p:nvPr/>
          </p:nvSpPr>
          <p:spPr>
            <a:xfrm flipH="1">
              <a:off x="-2374250" y="2183071"/>
              <a:ext cx="113390" cy="153741"/>
            </a:xfrm>
            <a:custGeom>
              <a:avLst/>
              <a:gdLst/>
              <a:ahLst/>
              <a:cxnLst/>
              <a:rect l="l" t="t" r="r" b="b"/>
              <a:pathLst>
                <a:path w="1450" h="1966" extrusionOk="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551;p51">
            <a:extLst>
              <a:ext uri="{FF2B5EF4-FFF2-40B4-BE49-F238E27FC236}">
                <a16:creationId xmlns:a16="http://schemas.microsoft.com/office/drawing/2014/main" id="{6E79AC8E-08AA-6396-C613-9B09D6D4FFF8}"/>
              </a:ext>
            </a:extLst>
          </p:cNvPr>
          <p:cNvGrpSpPr/>
          <p:nvPr/>
        </p:nvGrpSpPr>
        <p:grpSpPr>
          <a:xfrm>
            <a:off x="6818689" y="1341699"/>
            <a:ext cx="1867161" cy="3801801"/>
            <a:chOff x="6906614" y="1341699"/>
            <a:chExt cx="1867161" cy="3801801"/>
          </a:xfrm>
        </p:grpSpPr>
        <p:sp>
          <p:nvSpPr>
            <p:cNvPr id="25" name="Google Shape;1552;p51">
              <a:extLst>
                <a:ext uri="{FF2B5EF4-FFF2-40B4-BE49-F238E27FC236}">
                  <a16:creationId xmlns:a16="http://schemas.microsoft.com/office/drawing/2014/main" id="{14D8E67A-15B5-DC9D-9CD8-3669DC609C9D}"/>
                </a:ext>
              </a:extLst>
            </p:cNvPr>
            <p:cNvSpPr/>
            <p:nvPr/>
          </p:nvSpPr>
          <p:spPr>
            <a:xfrm>
              <a:off x="7681597" y="2894092"/>
              <a:ext cx="1023398" cy="2163835"/>
            </a:xfrm>
            <a:custGeom>
              <a:avLst/>
              <a:gdLst/>
              <a:ahLst/>
              <a:cxnLst/>
              <a:rect l="l" t="t" r="r" b="b"/>
              <a:pathLst>
                <a:path w="13938" h="2947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172" y="11844"/>
                    <a:pt x="10102" y="29470"/>
                  </a:cubicBezTo>
                  <a:lnTo>
                    <a:pt x="13938" y="27127"/>
                  </a:lnTo>
                  <a:cubicBezTo>
                    <a:pt x="13938" y="27127"/>
                    <a:pt x="7013" y="12385"/>
                    <a:pt x="4481" y="8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53;p51">
              <a:extLst>
                <a:ext uri="{FF2B5EF4-FFF2-40B4-BE49-F238E27FC236}">
                  <a16:creationId xmlns:a16="http://schemas.microsoft.com/office/drawing/2014/main" id="{7D2A1D29-6FEC-6D10-C762-6611D5411BB9}"/>
                </a:ext>
              </a:extLst>
            </p:cNvPr>
            <p:cNvSpPr/>
            <p:nvPr/>
          </p:nvSpPr>
          <p:spPr>
            <a:xfrm>
              <a:off x="7681597" y="2894092"/>
              <a:ext cx="1023398" cy="2163835"/>
            </a:xfrm>
            <a:custGeom>
              <a:avLst/>
              <a:gdLst/>
              <a:ahLst/>
              <a:cxnLst/>
              <a:rect l="l" t="t" r="r" b="b"/>
              <a:pathLst>
                <a:path w="13938" h="2947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172" y="11844"/>
                    <a:pt x="10102" y="29470"/>
                  </a:cubicBezTo>
                  <a:lnTo>
                    <a:pt x="13938" y="27127"/>
                  </a:lnTo>
                  <a:cubicBezTo>
                    <a:pt x="13938" y="27127"/>
                    <a:pt x="7013" y="12385"/>
                    <a:pt x="4481" y="8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54;p51">
              <a:extLst>
                <a:ext uri="{FF2B5EF4-FFF2-40B4-BE49-F238E27FC236}">
                  <a16:creationId xmlns:a16="http://schemas.microsoft.com/office/drawing/2014/main" id="{5A8BEA99-BE38-3FD9-275B-CEB1DFFB866C}"/>
                </a:ext>
              </a:extLst>
            </p:cNvPr>
            <p:cNvSpPr/>
            <p:nvPr/>
          </p:nvSpPr>
          <p:spPr>
            <a:xfrm>
              <a:off x="6906614" y="1920203"/>
              <a:ext cx="192520" cy="369842"/>
            </a:xfrm>
            <a:custGeom>
              <a:avLst/>
              <a:gdLst/>
              <a:ahLst/>
              <a:cxnLst/>
              <a:rect l="l" t="t" r="r" b="b"/>
              <a:pathLst>
                <a:path w="2622" h="5037" extrusionOk="0">
                  <a:moveTo>
                    <a:pt x="2138" y="1"/>
                  </a:moveTo>
                  <a:lnTo>
                    <a:pt x="2138" y="1"/>
                  </a:lnTo>
                  <a:cubicBezTo>
                    <a:pt x="1435" y="74"/>
                    <a:pt x="908" y="367"/>
                    <a:pt x="645" y="674"/>
                  </a:cubicBezTo>
                  <a:cubicBezTo>
                    <a:pt x="411" y="982"/>
                    <a:pt x="162" y="1377"/>
                    <a:pt x="279" y="1758"/>
                  </a:cubicBezTo>
                  <a:cubicBezTo>
                    <a:pt x="411" y="2138"/>
                    <a:pt x="879" y="2343"/>
                    <a:pt x="908" y="2738"/>
                  </a:cubicBezTo>
                  <a:cubicBezTo>
                    <a:pt x="952" y="3163"/>
                    <a:pt x="469" y="3426"/>
                    <a:pt x="235" y="3792"/>
                  </a:cubicBezTo>
                  <a:cubicBezTo>
                    <a:pt x="1" y="4173"/>
                    <a:pt x="45" y="4715"/>
                    <a:pt x="367" y="5037"/>
                  </a:cubicBezTo>
                  <a:lnTo>
                    <a:pt x="2621" y="5037"/>
                  </a:lnTo>
                  <a:cubicBezTo>
                    <a:pt x="2431" y="4920"/>
                    <a:pt x="1889" y="4568"/>
                    <a:pt x="1743" y="4393"/>
                  </a:cubicBezTo>
                  <a:cubicBezTo>
                    <a:pt x="1597" y="4202"/>
                    <a:pt x="1523" y="3968"/>
                    <a:pt x="1597" y="3748"/>
                  </a:cubicBezTo>
                  <a:cubicBezTo>
                    <a:pt x="1699" y="3529"/>
                    <a:pt x="1919" y="3397"/>
                    <a:pt x="2094" y="3236"/>
                  </a:cubicBezTo>
                  <a:cubicBezTo>
                    <a:pt x="2533" y="2841"/>
                    <a:pt x="2592" y="2036"/>
                    <a:pt x="2109" y="1640"/>
                  </a:cubicBezTo>
                  <a:cubicBezTo>
                    <a:pt x="1933" y="1494"/>
                    <a:pt x="1699" y="1421"/>
                    <a:pt x="1509" y="1274"/>
                  </a:cubicBezTo>
                  <a:cubicBezTo>
                    <a:pt x="1055" y="908"/>
                    <a:pt x="1450" y="235"/>
                    <a:pt x="2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55;p51">
              <a:extLst>
                <a:ext uri="{FF2B5EF4-FFF2-40B4-BE49-F238E27FC236}">
                  <a16:creationId xmlns:a16="http://schemas.microsoft.com/office/drawing/2014/main" id="{CD4A7DDD-94CD-BD7C-3D07-A1F8B869AB86}"/>
                </a:ext>
              </a:extLst>
            </p:cNvPr>
            <p:cNvSpPr/>
            <p:nvPr/>
          </p:nvSpPr>
          <p:spPr>
            <a:xfrm>
              <a:off x="7735343" y="1341699"/>
              <a:ext cx="408537" cy="267928"/>
            </a:xfrm>
            <a:custGeom>
              <a:avLst/>
              <a:gdLst/>
              <a:ahLst/>
              <a:cxnLst/>
              <a:rect l="l" t="t" r="r" b="b"/>
              <a:pathLst>
                <a:path w="5564" h="3649" extrusionOk="0">
                  <a:moveTo>
                    <a:pt x="1949" y="1"/>
                  </a:moveTo>
                  <a:cubicBezTo>
                    <a:pt x="1934" y="1"/>
                    <a:pt x="1919" y="2"/>
                    <a:pt x="1904" y="4"/>
                  </a:cubicBezTo>
                  <a:cubicBezTo>
                    <a:pt x="1597" y="48"/>
                    <a:pt x="1275" y="121"/>
                    <a:pt x="982" y="267"/>
                  </a:cubicBezTo>
                  <a:cubicBezTo>
                    <a:pt x="572" y="487"/>
                    <a:pt x="206" y="853"/>
                    <a:pt x="89" y="1307"/>
                  </a:cubicBezTo>
                  <a:cubicBezTo>
                    <a:pt x="1" y="1790"/>
                    <a:pt x="235" y="2317"/>
                    <a:pt x="674" y="2478"/>
                  </a:cubicBezTo>
                  <a:lnTo>
                    <a:pt x="4671" y="3649"/>
                  </a:lnTo>
                  <a:cubicBezTo>
                    <a:pt x="4890" y="3122"/>
                    <a:pt x="5081" y="2595"/>
                    <a:pt x="5300" y="2053"/>
                  </a:cubicBezTo>
                  <a:cubicBezTo>
                    <a:pt x="5432" y="1760"/>
                    <a:pt x="5564" y="1424"/>
                    <a:pt x="5271" y="1087"/>
                  </a:cubicBezTo>
                  <a:cubicBezTo>
                    <a:pt x="5139" y="941"/>
                    <a:pt x="4934" y="853"/>
                    <a:pt x="4744" y="809"/>
                  </a:cubicBezTo>
                  <a:cubicBezTo>
                    <a:pt x="4683" y="800"/>
                    <a:pt x="4624" y="796"/>
                    <a:pt x="4565" y="796"/>
                  </a:cubicBezTo>
                  <a:cubicBezTo>
                    <a:pt x="4143" y="796"/>
                    <a:pt x="3770" y="1011"/>
                    <a:pt x="3397" y="1204"/>
                  </a:cubicBezTo>
                  <a:cubicBezTo>
                    <a:pt x="3588" y="1102"/>
                    <a:pt x="3763" y="1014"/>
                    <a:pt x="3880" y="853"/>
                  </a:cubicBezTo>
                  <a:cubicBezTo>
                    <a:pt x="3983" y="692"/>
                    <a:pt x="3983" y="428"/>
                    <a:pt x="3822" y="326"/>
                  </a:cubicBezTo>
                  <a:cubicBezTo>
                    <a:pt x="3764" y="268"/>
                    <a:pt x="3682" y="252"/>
                    <a:pt x="3595" y="252"/>
                  </a:cubicBezTo>
                  <a:cubicBezTo>
                    <a:pt x="3529" y="252"/>
                    <a:pt x="3460" y="261"/>
                    <a:pt x="3397" y="267"/>
                  </a:cubicBezTo>
                  <a:cubicBezTo>
                    <a:pt x="2987" y="340"/>
                    <a:pt x="2563" y="443"/>
                    <a:pt x="2138" y="575"/>
                  </a:cubicBezTo>
                  <a:cubicBezTo>
                    <a:pt x="2403" y="407"/>
                    <a:pt x="2243" y="1"/>
                    <a:pt x="19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56;p51">
              <a:extLst>
                <a:ext uri="{FF2B5EF4-FFF2-40B4-BE49-F238E27FC236}">
                  <a16:creationId xmlns:a16="http://schemas.microsoft.com/office/drawing/2014/main" id="{EF64C0E7-BAE6-D0AD-14FA-9D5E293C998A}"/>
                </a:ext>
              </a:extLst>
            </p:cNvPr>
            <p:cNvSpPr/>
            <p:nvPr/>
          </p:nvSpPr>
          <p:spPr>
            <a:xfrm>
              <a:off x="8370602" y="4874030"/>
              <a:ext cx="334377" cy="269470"/>
            </a:xfrm>
            <a:custGeom>
              <a:avLst/>
              <a:gdLst/>
              <a:ahLst/>
              <a:cxnLst/>
              <a:rect l="l" t="t" r="r" b="b"/>
              <a:pathLst>
                <a:path w="4554" h="3670" extrusionOk="0">
                  <a:moveTo>
                    <a:pt x="4554" y="0"/>
                  </a:moveTo>
                  <a:lnTo>
                    <a:pt x="718" y="2518"/>
                  </a:lnTo>
                  <a:cubicBezTo>
                    <a:pt x="718" y="2518"/>
                    <a:pt x="1" y="3279"/>
                    <a:pt x="89" y="3645"/>
                  </a:cubicBezTo>
                  <a:cubicBezTo>
                    <a:pt x="93" y="3662"/>
                    <a:pt x="107" y="3670"/>
                    <a:pt x="128" y="3670"/>
                  </a:cubicBezTo>
                  <a:cubicBezTo>
                    <a:pt x="577" y="3670"/>
                    <a:pt x="4554" y="147"/>
                    <a:pt x="4554" y="147"/>
                  </a:cubicBezTo>
                  <a:lnTo>
                    <a:pt x="4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57;p51">
              <a:extLst>
                <a:ext uri="{FF2B5EF4-FFF2-40B4-BE49-F238E27FC236}">
                  <a16:creationId xmlns:a16="http://schemas.microsoft.com/office/drawing/2014/main" id="{FBB4D92A-F916-E201-A820-EF482BE1A5AB}"/>
                </a:ext>
              </a:extLst>
            </p:cNvPr>
            <p:cNvSpPr/>
            <p:nvPr/>
          </p:nvSpPr>
          <p:spPr>
            <a:xfrm>
              <a:off x="8511428" y="3383166"/>
              <a:ext cx="262348" cy="302952"/>
            </a:xfrm>
            <a:custGeom>
              <a:avLst/>
              <a:gdLst/>
              <a:ahLst/>
              <a:cxnLst/>
              <a:rect l="l" t="t" r="r" b="b"/>
              <a:pathLst>
                <a:path w="3573" h="4126" extrusionOk="0">
                  <a:moveTo>
                    <a:pt x="2652" y="1"/>
                  </a:moveTo>
                  <a:cubicBezTo>
                    <a:pt x="2053" y="1"/>
                    <a:pt x="191" y="1435"/>
                    <a:pt x="191" y="1435"/>
                  </a:cubicBezTo>
                  <a:cubicBezTo>
                    <a:pt x="191" y="1435"/>
                    <a:pt x="1" y="3455"/>
                    <a:pt x="147" y="3528"/>
                  </a:cubicBezTo>
                  <a:cubicBezTo>
                    <a:pt x="161" y="3534"/>
                    <a:pt x="177" y="3537"/>
                    <a:pt x="195" y="3537"/>
                  </a:cubicBezTo>
                  <a:cubicBezTo>
                    <a:pt x="387" y="3537"/>
                    <a:pt x="735" y="3167"/>
                    <a:pt x="762" y="2562"/>
                  </a:cubicBezTo>
                  <a:cubicBezTo>
                    <a:pt x="762" y="2562"/>
                    <a:pt x="1931" y="4126"/>
                    <a:pt x="2268" y="4126"/>
                  </a:cubicBezTo>
                  <a:cubicBezTo>
                    <a:pt x="2293" y="4126"/>
                    <a:pt x="2313" y="4117"/>
                    <a:pt x="2328" y="4099"/>
                  </a:cubicBezTo>
                  <a:cubicBezTo>
                    <a:pt x="2562" y="3850"/>
                    <a:pt x="1538" y="2489"/>
                    <a:pt x="1538" y="2489"/>
                  </a:cubicBezTo>
                  <a:lnTo>
                    <a:pt x="1538" y="2489"/>
                  </a:lnTo>
                  <a:cubicBezTo>
                    <a:pt x="1538" y="2489"/>
                    <a:pt x="2459" y="3522"/>
                    <a:pt x="2798" y="3522"/>
                  </a:cubicBezTo>
                  <a:cubicBezTo>
                    <a:pt x="2826" y="3522"/>
                    <a:pt x="2851" y="3515"/>
                    <a:pt x="2870" y="3499"/>
                  </a:cubicBezTo>
                  <a:cubicBezTo>
                    <a:pt x="3133" y="3294"/>
                    <a:pt x="2226" y="2138"/>
                    <a:pt x="2226" y="2138"/>
                  </a:cubicBezTo>
                  <a:lnTo>
                    <a:pt x="2226" y="2138"/>
                  </a:lnTo>
                  <a:cubicBezTo>
                    <a:pt x="2226" y="2138"/>
                    <a:pt x="3012" y="3041"/>
                    <a:pt x="3219" y="3041"/>
                  </a:cubicBezTo>
                  <a:cubicBezTo>
                    <a:pt x="3243" y="3041"/>
                    <a:pt x="3259" y="3029"/>
                    <a:pt x="3265" y="3001"/>
                  </a:cubicBezTo>
                  <a:cubicBezTo>
                    <a:pt x="3338" y="2752"/>
                    <a:pt x="2812" y="1845"/>
                    <a:pt x="2811" y="1845"/>
                  </a:cubicBezTo>
                  <a:lnTo>
                    <a:pt x="2811" y="1845"/>
                  </a:lnTo>
                  <a:cubicBezTo>
                    <a:pt x="2812" y="1845"/>
                    <a:pt x="3281" y="2467"/>
                    <a:pt x="3447" y="2467"/>
                  </a:cubicBezTo>
                  <a:cubicBezTo>
                    <a:pt x="3473" y="2467"/>
                    <a:pt x="3491" y="2452"/>
                    <a:pt x="3499" y="2416"/>
                  </a:cubicBezTo>
                  <a:cubicBezTo>
                    <a:pt x="3573" y="2167"/>
                    <a:pt x="2811" y="73"/>
                    <a:pt x="2811" y="73"/>
                  </a:cubicBezTo>
                  <a:cubicBezTo>
                    <a:pt x="2782" y="23"/>
                    <a:pt x="2727" y="1"/>
                    <a:pt x="2652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58;p51">
              <a:extLst>
                <a:ext uri="{FF2B5EF4-FFF2-40B4-BE49-F238E27FC236}">
                  <a16:creationId xmlns:a16="http://schemas.microsoft.com/office/drawing/2014/main" id="{79314B6C-BFAE-31B8-257D-D9A0C735D199}"/>
                </a:ext>
              </a:extLst>
            </p:cNvPr>
            <p:cNvSpPr/>
            <p:nvPr/>
          </p:nvSpPr>
          <p:spPr>
            <a:xfrm>
              <a:off x="7289296" y="2868247"/>
              <a:ext cx="1087865" cy="2243427"/>
            </a:xfrm>
            <a:custGeom>
              <a:avLst/>
              <a:gdLst/>
              <a:ahLst/>
              <a:cxnLst/>
              <a:rect l="l" t="t" r="r" b="b"/>
              <a:pathLst>
                <a:path w="14816" h="30554" extrusionOk="0">
                  <a:moveTo>
                    <a:pt x="8843" y="1"/>
                  </a:moveTo>
                  <a:lnTo>
                    <a:pt x="8843" y="1"/>
                  </a:lnTo>
                  <a:cubicBezTo>
                    <a:pt x="9136" y="9531"/>
                    <a:pt x="0" y="28680"/>
                    <a:pt x="0" y="28680"/>
                  </a:cubicBezTo>
                  <a:lnTo>
                    <a:pt x="3455" y="30553"/>
                  </a:lnTo>
                  <a:cubicBezTo>
                    <a:pt x="11507" y="17407"/>
                    <a:pt x="14816" y="2021"/>
                    <a:pt x="14816" y="2021"/>
                  </a:cubicBezTo>
                  <a:lnTo>
                    <a:pt x="8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59;p51">
              <a:extLst>
                <a:ext uri="{FF2B5EF4-FFF2-40B4-BE49-F238E27FC236}">
                  <a16:creationId xmlns:a16="http://schemas.microsoft.com/office/drawing/2014/main" id="{79142BF3-F29E-6096-2636-C789F4B16398}"/>
                </a:ext>
              </a:extLst>
            </p:cNvPr>
            <p:cNvSpPr/>
            <p:nvPr/>
          </p:nvSpPr>
          <p:spPr>
            <a:xfrm>
              <a:off x="8122357" y="2681237"/>
              <a:ext cx="163444" cy="177028"/>
            </a:xfrm>
            <a:custGeom>
              <a:avLst/>
              <a:gdLst/>
              <a:ahLst/>
              <a:cxnLst/>
              <a:rect l="l" t="t" r="r" b="b"/>
              <a:pathLst>
                <a:path w="2226" h="2411" extrusionOk="0">
                  <a:moveTo>
                    <a:pt x="1786" y="1"/>
                  </a:moveTo>
                  <a:cubicBezTo>
                    <a:pt x="1596" y="1"/>
                    <a:pt x="1303" y="30"/>
                    <a:pt x="966" y="44"/>
                  </a:cubicBezTo>
                  <a:cubicBezTo>
                    <a:pt x="805" y="59"/>
                    <a:pt x="600" y="59"/>
                    <a:pt x="395" y="74"/>
                  </a:cubicBezTo>
                  <a:cubicBezTo>
                    <a:pt x="351" y="74"/>
                    <a:pt x="293" y="74"/>
                    <a:pt x="234" y="103"/>
                  </a:cubicBezTo>
                  <a:cubicBezTo>
                    <a:pt x="176" y="103"/>
                    <a:pt x="103" y="132"/>
                    <a:pt x="73" y="191"/>
                  </a:cubicBezTo>
                  <a:cubicBezTo>
                    <a:pt x="0" y="293"/>
                    <a:pt x="0" y="425"/>
                    <a:pt x="0" y="542"/>
                  </a:cubicBezTo>
                  <a:cubicBezTo>
                    <a:pt x="0" y="776"/>
                    <a:pt x="0" y="1011"/>
                    <a:pt x="59" y="1274"/>
                  </a:cubicBezTo>
                  <a:cubicBezTo>
                    <a:pt x="103" y="1523"/>
                    <a:pt x="220" y="1787"/>
                    <a:pt x="425" y="1977"/>
                  </a:cubicBezTo>
                  <a:cubicBezTo>
                    <a:pt x="600" y="2182"/>
                    <a:pt x="864" y="2314"/>
                    <a:pt x="1113" y="2372"/>
                  </a:cubicBezTo>
                  <a:cubicBezTo>
                    <a:pt x="1238" y="2393"/>
                    <a:pt x="1364" y="2411"/>
                    <a:pt x="1485" y="2411"/>
                  </a:cubicBezTo>
                  <a:cubicBezTo>
                    <a:pt x="1618" y="2411"/>
                    <a:pt x="1744" y="2390"/>
                    <a:pt x="1859" y="2328"/>
                  </a:cubicBezTo>
                  <a:cubicBezTo>
                    <a:pt x="1976" y="2284"/>
                    <a:pt x="2064" y="2182"/>
                    <a:pt x="2123" y="2079"/>
                  </a:cubicBezTo>
                  <a:cubicBezTo>
                    <a:pt x="2181" y="1992"/>
                    <a:pt x="2196" y="1874"/>
                    <a:pt x="2211" y="1772"/>
                  </a:cubicBezTo>
                  <a:cubicBezTo>
                    <a:pt x="2225" y="1552"/>
                    <a:pt x="2225" y="1362"/>
                    <a:pt x="2211" y="1186"/>
                  </a:cubicBezTo>
                  <a:cubicBezTo>
                    <a:pt x="2181" y="835"/>
                    <a:pt x="2123" y="542"/>
                    <a:pt x="2064" y="352"/>
                  </a:cubicBezTo>
                  <a:cubicBezTo>
                    <a:pt x="2035" y="264"/>
                    <a:pt x="2006" y="191"/>
                    <a:pt x="1991" y="132"/>
                  </a:cubicBezTo>
                  <a:cubicBezTo>
                    <a:pt x="1976" y="88"/>
                    <a:pt x="1962" y="59"/>
                    <a:pt x="1962" y="59"/>
                  </a:cubicBezTo>
                  <a:lnTo>
                    <a:pt x="1962" y="59"/>
                  </a:lnTo>
                  <a:cubicBezTo>
                    <a:pt x="1932" y="88"/>
                    <a:pt x="1976" y="176"/>
                    <a:pt x="2035" y="352"/>
                  </a:cubicBezTo>
                  <a:cubicBezTo>
                    <a:pt x="2064" y="557"/>
                    <a:pt x="2123" y="835"/>
                    <a:pt x="2137" y="1172"/>
                  </a:cubicBezTo>
                  <a:cubicBezTo>
                    <a:pt x="2137" y="1362"/>
                    <a:pt x="2152" y="1538"/>
                    <a:pt x="2123" y="1743"/>
                  </a:cubicBezTo>
                  <a:cubicBezTo>
                    <a:pt x="2108" y="1933"/>
                    <a:pt x="2006" y="2153"/>
                    <a:pt x="1815" y="2240"/>
                  </a:cubicBezTo>
                  <a:cubicBezTo>
                    <a:pt x="1720" y="2284"/>
                    <a:pt x="1610" y="2303"/>
                    <a:pt x="1493" y="2303"/>
                  </a:cubicBezTo>
                  <a:cubicBezTo>
                    <a:pt x="1376" y="2303"/>
                    <a:pt x="1252" y="2284"/>
                    <a:pt x="1127" y="2255"/>
                  </a:cubicBezTo>
                  <a:cubicBezTo>
                    <a:pt x="893" y="2196"/>
                    <a:pt x="659" y="2094"/>
                    <a:pt x="469" y="1904"/>
                  </a:cubicBezTo>
                  <a:cubicBezTo>
                    <a:pt x="293" y="1728"/>
                    <a:pt x="205" y="1494"/>
                    <a:pt x="146" y="1245"/>
                  </a:cubicBezTo>
                  <a:cubicBezTo>
                    <a:pt x="88" y="1011"/>
                    <a:pt x="88" y="776"/>
                    <a:pt x="88" y="542"/>
                  </a:cubicBezTo>
                  <a:cubicBezTo>
                    <a:pt x="88" y="410"/>
                    <a:pt x="88" y="293"/>
                    <a:pt x="146" y="220"/>
                  </a:cubicBezTo>
                  <a:cubicBezTo>
                    <a:pt x="176" y="147"/>
                    <a:pt x="293" y="147"/>
                    <a:pt x="395" y="147"/>
                  </a:cubicBezTo>
                  <a:cubicBezTo>
                    <a:pt x="600" y="147"/>
                    <a:pt x="791" y="132"/>
                    <a:pt x="966" y="118"/>
                  </a:cubicBezTo>
                  <a:cubicBezTo>
                    <a:pt x="1303" y="74"/>
                    <a:pt x="1567" y="59"/>
                    <a:pt x="1786" y="44"/>
                  </a:cubicBezTo>
                  <a:cubicBezTo>
                    <a:pt x="1991" y="30"/>
                    <a:pt x="2108" y="1"/>
                    <a:pt x="2108" y="1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60;p51">
              <a:extLst>
                <a:ext uri="{FF2B5EF4-FFF2-40B4-BE49-F238E27FC236}">
                  <a16:creationId xmlns:a16="http://schemas.microsoft.com/office/drawing/2014/main" id="{9C299A61-18D3-C2C3-BF01-39ACFC8D849D}"/>
                </a:ext>
              </a:extLst>
            </p:cNvPr>
            <p:cNvSpPr/>
            <p:nvPr/>
          </p:nvSpPr>
          <p:spPr>
            <a:xfrm>
              <a:off x="7156033" y="4966323"/>
              <a:ext cx="387023" cy="145308"/>
            </a:xfrm>
            <a:custGeom>
              <a:avLst/>
              <a:gdLst/>
              <a:ahLst/>
              <a:cxnLst/>
              <a:rect l="l" t="t" r="r" b="b"/>
              <a:pathLst>
                <a:path w="5271" h="1979" extrusionOk="0">
                  <a:moveTo>
                    <a:pt x="558" y="1"/>
                  </a:moveTo>
                  <a:cubicBezTo>
                    <a:pt x="299" y="1"/>
                    <a:pt x="98" y="27"/>
                    <a:pt x="73" y="105"/>
                  </a:cubicBezTo>
                  <a:cubicBezTo>
                    <a:pt x="0" y="339"/>
                    <a:pt x="5270" y="1978"/>
                    <a:pt x="5270" y="1978"/>
                  </a:cubicBezTo>
                  <a:lnTo>
                    <a:pt x="1815" y="105"/>
                  </a:lnTo>
                  <a:cubicBezTo>
                    <a:pt x="1815" y="105"/>
                    <a:pt x="1074" y="1"/>
                    <a:pt x="5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61;p51">
              <a:extLst>
                <a:ext uri="{FF2B5EF4-FFF2-40B4-BE49-F238E27FC236}">
                  <a16:creationId xmlns:a16="http://schemas.microsoft.com/office/drawing/2014/main" id="{7B8CA3BD-4217-A006-F4A2-F6ED0E6003FB}"/>
                </a:ext>
              </a:extLst>
            </p:cNvPr>
            <p:cNvSpPr/>
            <p:nvPr/>
          </p:nvSpPr>
          <p:spPr>
            <a:xfrm>
              <a:off x="6931358" y="2221166"/>
              <a:ext cx="276298" cy="346272"/>
            </a:xfrm>
            <a:custGeom>
              <a:avLst/>
              <a:gdLst/>
              <a:ahLst/>
              <a:cxnLst/>
              <a:rect l="l" t="t" r="r" b="b"/>
              <a:pathLst>
                <a:path w="3763" h="4716" extrusionOk="0">
                  <a:moveTo>
                    <a:pt x="2335" y="0"/>
                  </a:moveTo>
                  <a:cubicBezTo>
                    <a:pt x="2333" y="0"/>
                    <a:pt x="2330" y="0"/>
                    <a:pt x="2328" y="1"/>
                  </a:cubicBezTo>
                  <a:cubicBezTo>
                    <a:pt x="2153" y="59"/>
                    <a:pt x="2050" y="660"/>
                    <a:pt x="2489" y="1231"/>
                  </a:cubicBezTo>
                  <a:cubicBezTo>
                    <a:pt x="2489" y="1231"/>
                    <a:pt x="1138" y="903"/>
                    <a:pt x="475" y="903"/>
                  </a:cubicBezTo>
                  <a:cubicBezTo>
                    <a:pt x="263" y="903"/>
                    <a:pt x="121" y="937"/>
                    <a:pt x="118" y="1026"/>
                  </a:cubicBezTo>
                  <a:cubicBezTo>
                    <a:pt x="103" y="1406"/>
                    <a:pt x="1889" y="1831"/>
                    <a:pt x="1889" y="1831"/>
                  </a:cubicBezTo>
                  <a:cubicBezTo>
                    <a:pt x="1889" y="1831"/>
                    <a:pt x="1229" y="1726"/>
                    <a:pt x="705" y="1726"/>
                  </a:cubicBezTo>
                  <a:cubicBezTo>
                    <a:pt x="374" y="1726"/>
                    <a:pt x="96" y="1768"/>
                    <a:pt x="74" y="1904"/>
                  </a:cubicBezTo>
                  <a:cubicBezTo>
                    <a:pt x="1" y="2241"/>
                    <a:pt x="1582" y="2577"/>
                    <a:pt x="1582" y="2577"/>
                  </a:cubicBezTo>
                  <a:cubicBezTo>
                    <a:pt x="1582" y="2577"/>
                    <a:pt x="872" y="2460"/>
                    <a:pt x="434" y="2460"/>
                  </a:cubicBezTo>
                  <a:cubicBezTo>
                    <a:pt x="215" y="2460"/>
                    <a:pt x="64" y="2490"/>
                    <a:pt x="103" y="2577"/>
                  </a:cubicBezTo>
                  <a:cubicBezTo>
                    <a:pt x="205" y="2826"/>
                    <a:pt x="1274" y="3222"/>
                    <a:pt x="1274" y="3222"/>
                  </a:cubicBezTo>
                  <a:cubicBezTo>
                    <a:pt x="1274" y="3222"/>
                    <a:pt x="786" y="3104"/>
                    <a:pt x="496" y="3104"/>
                  </a:cubicBezTo>
                  <a:cubicBezTo>
                    <a:pt x="350" y="3104"/>
                    <a:pt x="254" y="3134"/>
                    <a:pt x="293" y="3222"/>
                  </a:cubicBezTo>
                  <a:cubicBezTo>
                    <a:pt x="410" y="3470"/>
                    <a:pt x="2489" y="4700"/>
                    <a:pt x="2489" y="4700"/>
                  </a:cubicBezTo>
                  <a:cubicBezTo>
                    <a:pt x="2511" y="4711"/>
                    <a:pt x="2534" y="4716"/>
                    <a:pt x="2556" y="4716"/>
                  </a:cubicBezTo>
                  <a:cubicBezTo>
                    <a:pt x="3102" y="4716"/>
                    <a:pt x="3763" y="1787"/>
                    <a:pt x="3763" y="1787"/>
                  </a:cubicBezTo>
                  <a:cubicBezTo>
                    <a:pt x="3763" y="1787"/>
                    <a:pt x="2548" y="0"/>
                    <a:pt x="2335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562;p51">
              <a:extLst>
                <a:ext uri="{FF2B5EF4-FFF2-40B4-BE49-F238E27FC236}">
                  <a16:creationId xmlns:a16="http://schemas.microsoft.com/office/drawing/2014/main" id="{274A756F-E054-A1B7-B725-B4F18F59CE6E}"/>
                </a:ext>
              </a:extLst>
            </p:cNvPr>
            <p:cNvSpPr/>
            <p:nvPr/>
          </p:nvSpPr>
          <p:spPr>
            <a:xfrm>
              <a:off x="7111906" y="1936943"/>
              <a:ext cx="905183" cy="810245"/>
            </a:xfrm>
            <a:custGeom>
              <a:avLst/>
              <a:gdLst/>
              <a:ahLst/>
              <a:cxnLst/>
              <a:rect l="l" t="t" r="r" b="b"/>
              <a:pathLst>
                <a:path w="12328" h="11035" extrusionOk="0">
                  <a:moveTo>
                    <a:pt x="11405" y="1"/>
                  </a:moveTo>
                  <a:cubicBezTo>
                    <a:pt x="10217" y="1"/>
                    <a:pt x="9169" y="841"/>
                    <a:pt x="8946" y="2027"/>
                  </a:cubicBezTo>
                  <a:cubicBezTo>
                    <a:pt x="8533" y="4207"/>
                    <a:pt x="7801" y="7246"/>
                    <a:pt x="6952" y="7246"/>
                  </a:cubicBezTo>
                  <a:cubicBezTo>
                    <a:pt x="6929" y="7246"/>
                    <a:pt x="6905" y="7244"/>
                    <a:pt x="6882" y="7239"/>
                  </a:cubicBezTo>
                  <a:cubicBezTo>
                    <a:pt x="3895" y="6609"/>
                    <a:pt x="1275" y="5658"/>
                    <a:pt x="1275" y="5658"/>
                  </a:cubicBezTo>
                  <a:lnTo>
                    <a:pt x="1" y="8630"/>
                  </a:lnTo>
                  <a:cubicBezTo>
                    <a:pt x="1" y="8630"/>
                    <a:pt x="4305" y="10196"/>
                    <a:pt x="5374" y="10562"/>
                  </a:cubicBezTo>
                  <a:cubicBezTo>
                    <a:pt x="5817" y="10724"/>
                    <a:pt x="6766" y="11035"/>
                    <a:pt x="7793" y="11035"/>
                  </a:cubicBezTo>
                  <a:cubicBezTo>
                    <a:pt x="9280" y="11035"/>
                    <a:pt x="10930" y="10384"/>
                    <a:pt x="11449" y="7693"/>
                  </a:cubicBezTo>
                  <a:cubicBezTo>
                    <a:pt x="12327" y="3096"/>
                    <a:pt x="11918" y="51"/>
                    <a:pt x="11918" y="51"/>
                  </a:cubicBezTo>
                  <a:lnTo>
                    <a:pt x="11581" y="7"/>
                  </a:lnTo>
                  <a:cubicBezTo>
                    <a:pt x="11522" y="3"/>
                    <a:pt x="11463" y="1"/>
                    <a:pt x="11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63;p51">
              <a:extLst>
                <a:ext uri="{FF2B5EF4-FFF2-40B4-BE49-F238E27FC236}">
                  <a16:creationId xmlns:a16="http://schemas.microsoft.com/office/drawing/2014/main" id="{3007BB26-CF60-E191-AD6D-F107C6F75722}"/>
                </a:ext>
              </a:extLst>
            </p:cNvPr>
            <p:cNvSpPr/>
            <p:nvPr/>
          </p:nvSpPr>
          <p:spPr>
            <a:xfrm>
              <a:off x="7111906" y="1938056"/>
              <a:ext cx="905183" cy="810245"/>
            </a:xfrm>
            <a:custGeom>
              <a:avLst/>
              <a:gdLst/>
              <a:ahLst/>
              <a:cxnLst/>
              <a:rect l="l" t="t" r="r" b="b"/>
              <a:pathLst>
                <a:path w="12328" h="11035" extrusionOk="0">
                  <a:moveTo>
                    <a:pt x="11405" y="1"/>
                  </a:moveTo>
                  <a:cubicBezTo>
                    <a:pt x="10217" y="1"/>
                    <a:pt x="9169" y="841"/>
                    <a:pt x="8946" y="2027"/>
                  </a:cubicBezTo>
                  <a:cubicBezTo>
                    <a:pt x="8533" y="4207"/>
                    <a:pt x="7801" y="7246"/>
                    <a:pt x="6952" y="7246"/>
                  </a:cubicBezTo>
                  <a:cubicBezTo>
                    <a:pt x="6929" y="7246"/>
                    <a:pt x="6905" y="7244"/>
                    <a:pt x="6882" y="7239"/>
                  </a:cubicBezTo>
                  <a:cubicBezTo>
                    <a:pt x="3895" y="6609"/>
                    <a:pt x="1275" y="5658"/>
                    <a:pt x="1275" y="5658"/>
                  </a:cubicBezTo>
                  <a:lnTo>
                    <a:pt x="1" y="8630"/>
                  </a:lnTo>
                  <a:cubicBezTo>
                    <a:pt x="1" y="8630"/>
                    <a:pt x="4305" y="10196"/>
                    <a:pt x="5374" y="10562"/>
                  </a:cubicBezTo>
                  <a:cubicBezTo>
                    <a:pt x="5817" y="10724"/>
                    <a:pt x="6766" y="11035"/>
                    <a:pt x="7793" y="11035"/>
                  </a:cubicBezTo>
                  <a:cubicBezTo>
                    <a:pt x="9280" y="11035"/>
                    <a:pt x="10930" y="10384"/>
                    <a:pt x="11449" y="7693"/>
                  </a:cubicBezTo>
                  <a:cubicBezTo>
                    <a:pt x="12327" y="3096"/>
                    <a:pt x="11918" y="51"/>
                    <a:pt x="11918" y="51"/>
                  </a:cubicBezTo>
                  <a:lnTo>
                    <a:pt x="11581" y="7"/>
                  </a:lnTo>
                  <a:cubicBezTo>
                    <a:pt x="11522" y="3"/>
                    <a:pt x="11463" y="1"/>
                    <a:pt x="1140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64;p51">
              <a:extLst>
                <a:ext uri="{FF2B5EF4-FFF2-40B4-BE49-F238E27FC236}">
                  <a16:creationId xmlns:a16="http://schemas.microsoft.com/office/drawing/2014/main" id="{9F1799DB-0E1F-32AE-6D07-195536619201}"/>
                </a:ext>
              </a:extLst>
            </p:cNvPr>
            <p:cNvSpPr/>
            <p:nvPr/>
          </p:nvSpPr>
          <p:spPr>
            <a:xfrm>
              <a:off x="7633285" y="1907941"/>
              <a:ext cx="823388" cy="1153654"/>
            </a:xfrm>
            <a:custGeom>
              <a:avLst/>
              <a:gdLst/>
              <a:ahLst/>
              <a:cxnLst/>
              <a:rect l="l" t="t" r="r" b="b"/>
              <a:pathLst>
                <a:path w="11214" h="15712" extrusionOk="0">
                  <a:moveTo>
                    <a:pt x="4913" y="0"/>
                  </a:moveTo>
                  <a:cubicBezTo>
                    <a:pt x="4066" y="0"/>
                    <a:pt x="3390" y="49"/>
                    <a:pt x="3162" y="65"/>
                  </a:cubicBezTo>
                  <a:cubicBezTo>
                    <a:pt x="2899" y="109"/>
                    <a:pt x="2137" y="241"/>
                    <a:pt x="1976" y="1207"/>
                  </a:cubicBezTo>
                  <a:cubicBezTo>
                    <a:pt x="1728" y="2539"/>
                    <a:pt x="1391" y="7048"/>
                    <a:pt x="1069" y="8981"/>
                  </a:cubicBezTo>
                  <a:lnTo>
                    <a:pt x="0" y="15071"/>
                  </a:lnTo>
                  <a:cubicBezTo>
                    <a:pt x="150" y="15171"/>
                    <a:pt x="385" y="15210"/>
                    <a:pt x="661" y="15210"/>
                  </a:cubicBezTo>
                  <a:cubicBezTo>
                    <a:pt x="1679" y="15210"/>
                    <a:pt x="3265" y="14676"/>
                    <a:pt x="3265" y="14676"/>
                  </a:cubicBezTo>
                  <a:cubicBezTo>
                    <a:pt x="4499" y="15468"/>
                    <a:pt x="5849" y="15711"/>
                    <a:pt x="7041" y="15711"/>
                  </a:cubicBezTo>
                  <a:cubicBezTo>
                    <a:pt x="8931" y="15711"/>
                    <a:pt x="10423" y="15100"/>
                    <a:pt x="10423" y="15100"/>
                  </a:cubicBezTo>
                  <a:lnTo>
                    <a:pt x="10131" y="10210"/>
                  </a:lnTo>
                  <a:lnTo>
                    <a:pt x="11214" y="2452"/>
                  </a:lnTo>
                  <a:cubicBezTo>
                    <a:pt x="10907" y="1471"/>
                    <a:pt x="9238" y="739"/>
                    <a:pt x="9238" y="739"/>
                  </a:cubicBezTo>
                  <a:cubicBezTo>
                    <a:pt x="8147" y="130"/>
                    <a:pt x="6300" y="0"/>
                    <a:pt x="49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65;p51">
              <a:extLst>
                <a:ext uri="{FF2B5EF4-FFF2-40B4-BE49-F238E27FC236}">
                  <a16:creationId xmlns:a16="http://schemas.microsoft.com/office/drawing/2014/main" id="{CD78F7B3-8751-13C8-202C-CFEFC8EA5A90}"/>
                </a:ext>
              </a:extLst>
            </p:cNvPr>
            <p:cNvSpPr/>
            <p:nvPr/>
          </p:nvSpPr>
          <p:spPr>
            <a:xfrm>
              <a:off x="7933146" y="1909410"/>
              <a:ext cx="268809" cy="532184"/>
            </a:xfrm>
            <a:custGeom>
              <a:avLst/>
              <a:gdLst/>
              <a:ahLst/>
              <a:cxnLst/>
              <a:rect l="l" t="t" r="r" b="b"/>
              <a:pathLst>
                <a:path w="3661" h="7248" extrusionOk="0">
                  <a:moveTo>
                    <a:pt x="991" y="1"/>
                  </a:moveTo>
                  <a:cubicBezTo>
                    <a:pt x="423" y="1"/>
                    <a:pt x="1" y="16"/>
                    <a:pt x="1" y="16"/>
                  </a:cubicBezTo>
                  <a:lnTo>
                    <a:pt x="1" y="7248"/>
                  </a:lnTo>
                  <a:lnTo>
                    <a:pt x="3660" y="236"/>
                  </a:lnTo>
                  <a:cubicBezTo>
                    <a:pt x="3133" y="39"/>
                    <a:pt x="1883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66;p51">
              <a:extLst>
                <a:ext uri="{FF2B5EF4-FFF2-40B4-BE49-F238E27FC236}">
                  <a16:creationId xmlns:a16="http://schemas.microsoft.com/office/drawing/2014/main" id="{22373465-59FE-176C-83C9-DDE79BC387F0}"/>
                </a:ext>
              </a:extLst>
            </p:cNvPr>
            <p:cNvSpPr/>
            <p:nvPr/>
          </p:nvSpPr>
          <p:spPr>
            <a:xfrm>
              <a:off x="7757957" y="1452495"/>
              <a:ext cx="427847" cy="542464"/>
            </a:xfrm>
            <a:custGeom>
              <a:avLst/>
              <a:gdLst/>
              <a:ahLst/>
              <a:cxnLst/>
              <a:rect l="l" t="t" r="r" b="b"/>
              <a:pathLst>
                <a:path w="5827" h="7388" extrusionOk="0">
                  <a:moveTo>
                    <a:pt x="2826" y="1"/>
                  </a:moveTo>
                  <a:cubicBezTo>
                    <a:pt x="2783" y="1"/>
                    <a:pt x="2739" y="1"/>
                    <a:pt x="2694" y="3"/>
                  </a:cubicBezTo>
                  <a:lnTo>
                    <a:pt x="1171" y="32"/>
                  </a:lnTo>
                  <a:cubicBezTo>
                    <a:pt x="1171" y="32"/>
                    <a:pt x="278" y="32"/>
                    <a:pt x="278" y="456"/>
                  </a:cubicBezTo>
                  <a:cubicBezTo>
                    <a:pt x="278" y="456"/>
                    <a:pt x="0" y="5624"/>
                    <a:pt x="1625" y="5697"/>
                  </a:cubicBezTo>
                  <a:lnTo>
                    <a:pt x="2621" y="5697"/>
                  </a:lnTo>
                  <a:lnTo>
                    <a:pt x="2621" y="6429"/>
                  </a:lnTo>
                  <a:cubicBezTo>
                    <a:pt x="2621" y="6664"/>
                    <a:pt x="2753" y="6898"/>
                    <a:pt x="2943" y="7030"/>
                  </a:cubicBezTo>
                  <a:cubicBezTo>
                    <a:pt x="3209" y="7198"/>
                    <a:pt x="3609" y="7388"/>
                    <a:pt x="4014" y="7388"/>
                  </a:cubicBezTo>
                  <a:cubicBezTo>
                    <a:pt x="4277" y="7388"/>
                    <a:pt x="4542" y="7307"/>
                    <a:pt x="4773" y="7088"/>
                  </a:cubicBezTo>
                  <a:cubicBezTo>
                    <a:pt x="5036" y="6825"/>
                    <a:pt x="5139" y="6459"/>
                    <a:pt x="5124" y="6107"/>
                  </a:cubicBezTo>
                  <a:lnTo>
                    <a:pt x="4905" y="3370"/>
                  </a:lnTo>
                  <a:cubicBezTo>
                    <a:pt x="4905" y="3370"/>
                    <a:pt x="5827" y="3179"/>
                    <a:pt x="5651" y="2228"/>
                  </a:cubicBezTo>
                  <a:cubicBezTo>
                    <a:pt x="5558" y="1720"/>
                    <a:pt x="5301" y="1574"/>
                    <a:pt x="5034" y="1574"/>
                  </a:cubicBezTo>
                  <a:cubicBezTo>
                    <a:pt x="4670" y="1574"/>
                    <a:pt x="4290" y="1847"/>
                    <a:pt x="4290" y="1847"/>
                  </a:cubicBezTo>
                  <a:lnTo>
                    <a:pt x="4290" y="676"/>
                  </a:lnTo>
                  <a:cubicBezTo>
                    <a:pt x="4290" y="676"/>
                    <a:pt x="4221" y="1"/>
                    <a:pt x="2826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67;p51">
              <a:extLst>
                <a:ext uri="{FF2B5EF4-FFF2-40B4-BE49-F238E27FC236}">
                  <a16:creationId xmlns:a16="http://schemas.microsoft.com/office/drawing/2014/main" id="{BC55589B-A35C-19F4-C575-D8CD45C5D0A3}"/>
                </a:ext>
              </a:extLst>
            </p:cNvPr>
            <p:cNvSpPr/>
            <p:nvPr/>
          </p:nvSpPr>
          <p:spPr>
            <a:xfrm>
              <a:off x="7843936" y="1630033"/>
              <a:ext cx="22615" cy="113956"/>
            </a:xfrm>
            <a:custGeom>
              <a:avLst/>
              <a:gdLst/>
              <a:ahLst/>
              <a:cxnLst/>
              <a:rect l="l" t="t" r="r" b="b"/>
              <a:pathLst>
                <a:path w="308" h="1552" extrusionOk="0">
                  <a:moveTo>
                    <a:pt x="88" y="0"/>
                  </a:moveTo>
                  <a:cubicBezTo>
                    <a:pt x="59" y="0"/>
                    <a:pt x="44" y="366"/>
                    <a:pt x="0" y="864"/>
                  </a:cubicBezTo>
                  <a:lnTo>
                    <a:pt x="0" y="1186"/>
                  </a:lnTo>
                  <a:cubicBezTo>
                    <a:pt x="0" y="1274"/>
                    <a:pt x="15" y="1391"/>
                    <a:pt x="74" y="1464"/>
                  </a:cubicBezTo>
                  <a:cubicBezTo>
                    <a:pt x="103" y="1537"/>
                    <a:pt x="176" y="1552"/>
                    <a:pt x="235" y="1552"/>
                  </a:cubicBezTo>
                  <a:cubicBezTo>
                    <a:pt x="293" y="1537"/>
                    <a:pt x="308" y="1523"/>
                    <a:pt x="308" y="1523"/>
                  </a:cubicBezTo>
                  <a:cubicBezTo>
                    <a:pt x="308" y="1508"/>
                    <a:pt x="304" y="1508"/>
                    <a:pt x="295" y="1508"/>
                  </a:cubicBezTo>
                  <a:cubicBezTo>
                    <a:pt x="286" y="1508"/>
                    <a:pt x="271" y="1508"/>
                    <a:pt x="249" y="1493"/>
                  </a:cubicBezTo>
                  <a:cubicBezTo>
                    <a:pt x="220" y="1493"/>
                    <a:pt x="191" y="1464"/>
                    <a:pt x="147" y="1406"/>
                  </a:cubicBezTo>
                  <a:cubicBezTo>
                    <a:pt x="88" y="1303"/>
                    <a:pt x="132" y="1083"/>
                    <a:pt x="132" y="835"/>
                  </a:cubicBezTo>
                  <a:cubicBezTo>
                    <a:pt x="132" y="381"/>
                    <a:pt x="132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68;p51">
              <a:extLst>
                <a:ext uri="{FF2B5EF4-FFF2-40B4-BE49-F238E27FC236}">
                  <a16:creationId xmlns:a16="http://schemas.microsoft.com/office/drawing/2014/main" id="{F8B09C2D-0BF1-1245-11F2-DB1211C5481B}"/>
                </a:ext>
              </a:extLst>
            </p:cNvPr>
            <p:cNvSpPr/>
            <p:nvPr/>
          </p:nvSpPr>
          <p:spPr>
            <a:xfrm>
              <a:off x="7927786" y="1632163"/>
              <a:ext cx="6535" cy="26947"/>
            </a:xfrm>
            <a:custGeom>
              <a:avLst/>
              <a:gdLst/>
              <a:ahLst/>
              <a:cxnLst/>
              <a:rect l="l" t="t" r="r" b="b"/>
              <a:pathLst>
                <a:path w="89" h="367" extrusionOk="0">
                  <a:moveTo>
                    <a:pt x="44" y="0"/>
                  </a:moveTo>
                  <a:cubicBezTo>
                    <a:pt x="15" y="0"/>
                    <a:pt x="0" y="103"/>
                    <a:pt x="0" y="191"/>
                  </a:cubicBezTo>
                  <a:cubicBezTo>
                    <a:pt x="0" y="279"/>
                    <a:pt x="15" y="366"/>
                    <a:pt x="30" y="366"/>
                  </a:cubicBezTo>
                  <a:cubicBezTo>
                    <a:pt x="44" y="366"/>
                    <a:pt x="88" y="293"/>
                    <a:pt x="88" y="191"/>
                  </a:cubicBezTo>
                  <a:cubicBezTo>
                    <a:pt x="88" y="103"/>
                    <a:pt x="7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69;p51">
              <a:extLst>
                <a:ext uri="{FF2B5EF4-FFF2-40B4-BE49-F238E27FC236}">
                  <a16:creationId xmlns:a16="http://schemas.microsoft.com/office/drawing/2014/main" id="{EACE4479-F481-1195-0CEC-3C5ED461F486}"/>
                </a:ext>
              </a:extLst>
            </p:cNvPr>
            <p:cNvSpPr/>
            <p:nvPr/>
          </p:nvSpPr>
          <p:spPr>
            <a:xfrm>
              <a:off x="7805242" y="1631061"/>
              <a:ext cx="6535" cy="26947"/>
            </a:xfrm>
            <a:custGeom>
              <a:avLst/>
              <a:gdLst/>
              <a:ahLst/>
              <a:cxnLst/>
              <a:rect l="l" t="t" r="r" b="b"/>
              <a:pathLst>
                <a:path w="89" h="367" extrusionOk="0">
                  <a:moveTo>
                    <a:pt x="59" y="1"/>
                  </a:moveTo>
                  <a:cubicBezTo>
                    <a:pt x="15" y="1"/>
                    <a:pt x="0" y="74"/>
                    <a:pt x="0" y="191"/>
                  </a:cubicBezTo>
                  <a:cubicBezTo>
                    <a:pt x="0" y="279"/>
                    <a:pt x="15" y="367"/>
                    <a:pt x="30" y="367"/>
                  </a:cubicBezTo>
                  <a:cubicBezTo>
                    <a:pt x="59" y="367"/>
                    <a:pt x="88" y="294"/>
                    <a:pt x="88" y="191"/>
                  </a:cubicBezTo>
                  <a:cubicBezTo>
                    <a:pt x="88" y="89"/>
                    <a:pt x="8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70;p51">
              <a:extLst>
                <a:ext uri="{FF2B5EF4-FFF2-40B4-BE49-F238E27FC236}">
                  <a16:creationId xmlns:a16="http://schemas.microsoft.com/office/drawing/2014/main" id="{B6436EE9-D9A1-C4E4-7556-6B9CB105D51F}"/>
                </a:ext>
              </a:extLst>
            </p:cNvPr>
            <p:cNvSpPr/>
            <p:nvPr/>
          </p:nvSpPr>
          <p:spPr>
            <a:xfrm>
              <a:off x="7944967" y="1827763"/>
              <a:ext cx="68873" cy="118361"/>
            </a:xfrm>
            <a:custGeom>
              <a:avLst/>
              <a:gdLst/>
              <a:ahLst/>
              <a:cxnLst/>
              <a:rect l="l" t="t" r="r" b="b"/>
              <a:pathLst>
                <a:path w="938" h="1612" extrusionOk="0">
                  <a:moveTo>
                    <a:pt x="908" y="1"/>
                  </a:moveTo>
                  <a:lnTo>
                    <a:pt x="908" y="1"/>
                  </a:lnTo>
                  <a:cubicBezTo>
                    <a:pt x="718" y="264"/>
                    <a:pt x="396" y="469"/>
                    <a:pt x="74" y="557"/>
                  </a:cubicBezTo>
                  <a:lnTo>
                    <a:pt x="30" y="542"/>
                  </a:lnTo>
                  <a:lnTo>
                    <a:pt x="30" y="542"/>
                  </a:lnTo>
                  <a:cubicBezTo>
                    <a:pt x="15" y="879"/>
                    <a:pt x="1" y="1099"/>
                    <a:pt x="59" y="1392"/>
                  </a:cubicBezTo>
                  <a:cubicBezTo>
                    <a:pt x="59" y="1406"/>
                    <a:pt x="103" y="1582"/>
                    <a:pt x="103" y="1611"/>
                  </a:cubicBezTo>
                  <a:cubicBezTo>
                    <a:pt x="103" y="1611"/>
                    <a:pt x="249" y="1553"/>
                    <a:pt x="337" y="1494"/>
                  </a:cubicBezTo>
                  <a:cubicBezTo>
                    <a:pt x="586" y="1348"/>
                    <a:pt x="762" y="1113"/>
                    <a:pt x="835" y="835"/>
                  </a:cubicBezTo>
                  <a:cubicBezTo>
                    <a:pt x="938" y="557"/>
                    <a:pt x="938" y="294"/>
                    <a:pt x="908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71;p51">
              <a:extLst>
                <a:ext uri="{FF2B5EF4-FFF2-40B4-BE49-F238E27FC236}">
                  <a16:creationId xmlns:a16="http://schemas.microsoft.com/office/drawing/2014/main" id="{B31C6BE0-28D3-05B4-A79D-2AA5D9AE3636}"/>
                </a:ext>
              </a:extLst>
            </p:cNvPr>
            <p:cNvSpPr/>
            <p:nvPr/>
          </p:nvSpPr>
          <p:spPr>
            <a:xfrm>
              <a:off x="8081461" y="1602059"/>
              <a:ext cx="52793" cy="75334"/>
            </a:xfrm>
            <a:custGeom>
              <a:avLst/>
              <a:gdLst/>
              <a:ahLst/>
              <a:cxnLst/>
              <a:rect l="l" t="t" r="r" b="b"/>
              <a:pathLst>
                <a:path w="719" h="1026" extrusionOk="0">
                  <a:moveTo>
                    <a:pt x="660" y="0"/>
                  </a:moveTo>
                  <a:lnTo>
                    <a:pt x="660" y="0"/>
                  </a:lnTo>
                  <a:cubicBezTo>
                    <a:pt x="660" y="0"/>
                    <a:pt x="586" y="1"/>
                    <a:pt x="469" y="44"/>
                  </a:cubicBezTo>
                  <a:cubicBezTo>
                    <a:pt x="347" y="99"/>
                    <a:pt x="200" y="216"/>
                    <a:pt x="97" y="396"/>
                  </a:cubicBezTo>
                  <a:lnTo>
                    <a:pt x="97" y="396"/>
                  </a:lnTo>
                  <a:cubicBezTo>
                    <a:pt x="90" y="401"/>
                    <a:pt x="82" y="406"/>
                    <a:pt x="74" y="410"/>
                  </a:cubicBezTo>
                  <a:lnTo>
                    <a:pt x="85" y="419"/>
                  </a:lnTo>
                  <a:lnTo>
                    <a:pt x="85" y="419"/>
                  </a:lnTo>
                  <a:cubicBezTo>
                    <a:pt x="81" y="426"/>
                    <a:pt x="77" y="433"/>
                    <a:pt x="74" y="440"/>
                  </a:cubicBezTo>
                  <a:lnTo>
                    <a:pt x="1" y="601"/>
                  </a:lnTo>
                  <a:lnTo>
                    <a:pt x="147" y="484"/>
                  </a:lnTo>
                  <a:cubicBezTo>
                    <a:pt x="220" y="454"/>
                    <a:pt x="294" y="396"/>
                    <a:pt x="367" y="381"/>
                  </a:cubicBezTo>
                  <a:cubicBezTo>
                    <a:pt x="386" y="374"/>
                    <a:pt x="405" y="371"/>
                    <a:pt x="422" y="371"/>
                  </a:cubicBezTo>
                  <a:cubicBezTo>
                    <a:pt x="512" y="371"/>
                    <a:pt x="579" y="454"/>
                    <a:pt x="616" y="528"/>
                  </a:cubicBezTo>
                  <a:cubicBezTo>
                    <a:pt x="660" y="630"/>
                    <a:pt x="630" y="732"/>
                    <a:pt x="586" y="806"/>
                  </a:cubicBezTo>
                  <a:cubicBezTo>
                    <a:pt x="513" y="952"/>
                    <a:pt x="411" y="996"/>
                    <a:pt x="425" y="1025"/>
                  </a:cubicBezTo>
                  <a:cubicBezTo>
                    <a:pt x="425" y="1025"/>
                    <a:pt x="542" y="981"/>
                    <a:pt x="630" y="820"/>
                  </a:cubicBezTo>
                  <a:cubicBezTo>
                    <a:pt x="674" y="747"/>
                    <a:pt x="718" y="615"/>
                    <a:pt x="674" y="484"/>
                  </a:cubicBezTo>
                  <a:cubicBezTo>
                    <a:pt x="660" y="440"/>
                    <a:pt x="630" y="366"/>
                    <a:pt x="557" y="323"/>
                  </a:cubicBezTo>
                  <a:cubicBezTo>
                    <a:pt x="505" y="302"/>
                    <a:pt x="446" y="281"/>
                    <a:pt x="385" y="281"/>
                  </a:cubicBezTo>
                  <a:cubicBezTo>
                    <a:pt x="360" y="281"/>
                    <a:pt x="334" y="285"/>
                    <a:pt x="308" y="293"/>
                  </a:cubicBezTo>
                  <a:cubicBezTo>
                    <a:pt x="291" y="296"/>
                    <a:pt x="275" y="301"/>
                    <a:pt x="259" y="306"/>
                  </a:cubicBezTo>
                  <a:lnTo>
                    <a:pt x="259" y="306"/>
                  </a:lnTo>
                  <a:cubicBezTo>
                    <a:pt x="331" y="217"/>
                    <a:pt x="408" y="151"/>
                    <a:pt x="484" y="103"/>
                  </a:cubicBezTo>
                  <a:cubicBezTo>
                    <a:pt x="586" y="30"/>
                    <a:pt x="660" y="15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72;p51">
              <a:extLst>
                <a:ext uri="{FF2B5EF4-FFF2-40B4-BE49-F238E27FC236}">
                  <a16:creationId xmlns:a16="http://schemas.microsoft.com/office/drawing/2014/main" id="{45EFC098-D7E8-D410-E9D7-5F11C1C7AB64}"/>
                </a:ext>
              </a:extLst>
            </p:cNvPr>
            <p:cNvSpPr/>
            <p:nvPr/>
          </p:nvSpPr>
          <p:spPr>
            <a:xfrm>
              <a:off x="7857887" y="1736424"/>
              <a:ext cx="66743" cy="52352"/>
            </a:xfrm>
            <a:custGeom>
              <a:avLst/>
              <a:gdLst/>
              <a:ahLst/>
              <a:cxnLst/>
              <a:rect l="l" t="t" r="r" b="b"/>
              <a:pathLst>
                <a:path w="909" h="713" extrusionOk="0">
                  <a:moveTo>
                    <a:pt x="879" y="0"/>
                  </a:moveTo>
                  <a:cubicBezTo>
                    <a:pt x="850" y="0"/>
                    <a:pt x="850" y="44"/>
                    <a:pt x="821" y="161"/>
                  </a:cubicBezTo>
                  <a:cubicBezTo>
                    <a:pt x="777" y="249"/>
                    <a:pt x="703" y="396"/>
                    <a:pt x="586" y="484"/>
                  </a:cubicBezTo>
                  <a:cubicBezTo>
                    <a:pt x="455" y="586"/>
                    <a:pt x="308" y="615"/>
                    <a:pt x="191" y="615"/>
                  </a:cubicBezTo>
                  <a:cubicBezTo>
                    <a:pt x="123" y="615"/>
                    <a:pt x="67" y="609"/>
                    <a:pt x="38" y="609"/>
                  </a:cubicBezTo>
                  <a:cubicBezTo>
                    <a:pt x="24" y="609"/>
                    <a:pt x="15" y="610"/>
                    <a:pt x="15" y="615"/>
                  </a:cubicBezTo>
                  <a:cubicBezTo>
                    <a:pt x="1" y="630"/>
                    <a:pt x="74" y="674"/>
                    <a:pt x="206" y="703"/>
                  </a:cubicBezTo>
                  <a:cubicBezTo>
                    <a:pt x="230" y="709"/>
                    <a:pt x="257" y="712"/>
                    <a:pt x="286" y="712"/>
                  </a:cubicBezTo>
                  <a:cubicBezTo>
                    <a:pt x="399" y="712"/>
                    <a:pt x="543" y="668"/>
                    <a:pt x="660" y="586"/>
                  </a:cubicBezTo>
                  <a:cubicBezTo>
                    <a:pt x="791" y="454"/>
                    <a:pt x="879" y="293"/>
                    <a:pt x="894" y="176"/>
                  </a:cubicBezTo>
                  <a:cubicBezTo>
                    <a:pt x="908" y="74"/>
                    <a:pt x="894" y="0"/>
                    <a:pt x="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73;p51">
              <a:extLst>
                <a:ext uri="{FF2B5EF4-FFF2-40B4-BE49-F238E27FC236}">
                  <a16:creationId xmlns:a16="http://schemas.microsoft.com/office/drawing/2014/main" id="{4F359289-E89E-5883-6A76-1FAAFB945B48}"/>
                </a:ext>
              </a:extLst>
            </p:cNvPr>
            <p:cNvSpPr/>
            <p:nvPr/>
          </p:nvSpPr>
          <p:spPr>
            <a:xfrm>
              <a:off x="7906273" y="1727393"/>
              <a:ext cx="33408" cy="22028"/>
            </a:xfrm>
            <a:custGeom>
              <a:avLst/>
              <a:gdLst/>
              <a:ahLst/>
              <a:cxnLst/>
              <a:rect l="l" t="t" r="r" b="b"/>
              <a:pathLst>
                <a:path w="455" h="300" extrusionOk="0">
                  <a:moveTo>
                    <a:pt x="116" y="1"/>
                  </a:moveTo>
                  <a:cubicBezTo>
                    <a:pt x="99" y="1"/>
                    <a:pt x="85" y="3"/>
                    <a:pt x="74" y="6"/>
                  </a:cubicBezTo>
                  <a:cubicBezTo>
                    <a:pt x="15" y="21"/>
                    <a:pt x="1" y="50"/>
                    <a:pt x="1" y="65"/>
                  </a:cubicBezTo>
                  <a:cubicBezTo>
                    <a:pt x="1" y="94"/>
                    <a:pt x="118" y="80"/>
                    <a:pt x="235" y="138"/>
                  </a:cubicBezTo>
                  <a:cubicBezTo>
                    <a:pt x="367" y="182"/>
                    <a:pt x="410" y="299"/>
                    <a:pt x="440" y="299"/>
                  </a:cubicBezTo>
                  <a:cubicBezTo>
                    <a:pt x="454" y="299"/>
                    <a:pt x="454" y="270"/>
                    <a:pt x="440" y="211"/>
                  </a:cubicBezTo>
                  <a:cubicBezTo>
                    <a:pt x="410" y="153"/>
                    <a:pt x="367" y="80"/>
                    <a:pt x="293" y="50"/>
                  </a:cubicBezTo>
                  <a:cubicBezTo>
                    <a:pt x="238" y="17"/>
                    <a:pt x="167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74;p51">
              <a:extLst>
                <a:ext uri="{FF2B5EF4-FFF2-40B4-BE49-F238E27FC236}">
                  <a16:creationId xmlns:a16="http://schemas.microsoft.com/office/drawing/2014/main" id="{F8AF1A75-8EEB-9731-B8BD-7CF75A45FE8E}"/>
                </a:ext>
              </a:extLst>
            </p:cNvPr>
            <p:cNvSpPr/>
            <p:nvPr/>
          </p:nvSpPr>
          <p:spPr>
            <a:xfrm>
              <a:off x="7622491" y="2983302"/>
              <a:ext cx="771844" cy="83998"/>
            </a:xfrm>
            <a:custGeom>
              <a:avLst/>
              <a:gdLst/>
              <a:ahLst/>
              <a:cxnLst/>
              <a:rect l="l" t="t" r="r" b="b"/>
              <a:pathLst>
                <a:path w="10512" h="1144" extrusionOk="0">
                  <a:moveTo>
                    <a:pt x="30" y="366"/>
                  </a:moveTo>
                  <a:cubicBezTo>
                    <a:pt x="26" y="370"/>
                    <a:pt x="22" y="372"/>
                    <a:pt x="18" y="373"/>
                  </a:cubicBezTo>
                  <a:lnTo>
                    <a:pt x="18" y="373"/>
                  </a:lnTo>
                  <a:cubicBezTo>
                    <a:pt x="7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7" y="373"/>
                    <a:pt x="16" y="373"/>
                  </a:cubicBezTo>
                  <a:cubicBezTo>
                    <a:pt x="17" y="373"/>
                    <a:pt x="18" y="373"/>
                    <a:pt x="18" y="373"/>
                  </a:cubicBezTo>
                  <a:lnTo>
                    <a:pt x="18" y="373"/>
                  </a:lnTo>
                  <a:cubicBezTo>
                    <a:pt x="40" y="381"/>
                    <a:pt x="83" y="397"/>
                    <a:pt x="141" y="424"/>
                  </a:cubicBezTo>
                  <a:lnTo>
                    <a:pt x="141" y="424"/>
                  </a:lnTo>
                  <a:cubicBezTo>
                    <a:pt x="96" y="396"/>
                    <a:pt x="63" y="377"/>
                    <a:pt x="30" y="366"/>
                  </a:cubicBezTo>
                  <a:close/>
                  <a:moveTo>
                    <a:pt x="3397" y="0"/>
                  </a:moveTo>
                  <a:lnTo>
                    <a:pt x="3382" y="15"/>
                  </a:lnTo>
                  <a:cubicBezTo>
                    <a:pt x="2461" y="440"/>
                    <a:pt x="1608" y="660"/>
                    <a:pt x="996" y="660"/>
                  </a:cubicBezTo>
                  <a:cubicBezTo>
                    <a:pt x="976" y="660"/>
                    <a:pt x="957" y="659"/>
                    <a:pt x="938" y="659"/>
                  </a:cubicBezTo>
                  <a:cubicBezTo>
                    <a:pt x="616" y="630"/>
                    <a:pt x="396" y="542"/>
                    <a:pt x="235" y="469"/>
                  </a:cubicBezTo>
                  <a:cubicBezTo>
                    <a:pt x="200" y="451"/>
                    <a:pt x="169" y="437"/>
                    <a:pt x="141" y="424"/>
                  </a:cubicBezTo>
                  <a:lnTo>
                    <a:pt x="141" y="424"/>
                  </a:lnTo>
                  <a:cubicBezTo>
                    <a:pt x="156" y="433"/>
                    <a:pt x="173" y="443"/>
                    <a:pt x="191" y="454"/>
                  </a:cubicBezTo>
                  <a:cubicBezTo>
                    <a:pt x="367" y="527"/>
                    <a:pt x="586" y="659"/>
                    <a:pt x="908" y="674"/>
                  </a:cubicBezTo>
                  <a:cubicBezTo>
                    <a:pt x="947" y="675"/>
                    <a:pt x="986" y="676"/>
                    <a:pt x="1025" y="676"/>
                  </a:cubicBezTo>
                  <a:cubicBezTo>
                    <a:pt x="1649" y="676"/>
                    <a:pt x="2476" y="466"/>
                    <a:pt x="3356" y="91"/>
                  </a:cubicBezTo>
                  <a:lnTo>
                    <a:pt x="3356" y="91"/>
                  </a:lnTo>
                  <a:cubicBezTo>
                    <a:pt x="3795" y="520"/>
                    <a:pt x="4416" y="779"/>
                    <a:pt x="5081" y="952"/>
                  </a:cubicBezTo>
                  <a:cubicBezTo>
                    <a:pt x="5651" y="1086"/>
                    <a:pt x="6213" y="1143"/>
                    <a:pt x="6740" y="1143"/>
                  </a:cubicBezTo>
                  <a:cubicBezTo>
                    <a:pt x="6903" y="1143"/>
                    <a:pt x="7062" y="1138"/>
                    <a:pt x="7218" y="1128"/>
                  </a:cubicBezTo>
                  <a:cubicBezTo>
                    <a:pt x="7877" y="1098"/>
                    <a:pt x="8462" y="981"/>
                    <a:pt x="8960" y="849"/>
                  </a:cubicBezTo>
                  <a:cubicBezTo>
                    <a:pt x="9443" y="732"/>
                    <a:pt x="9824" y="615"/>
                    <a:pt x="10102" y="527"/>
                  </a:cubicBezTo>
                  <a:cubicBezTo>
                    <a:pt x="10219" y="469"/>
                    <a:pt x="10336" y="439"/>
                    <a:pt x="10409" y="410"/>
                  </a:cubicBezTo>
                  <a:cubicBezTo>
                    <a:pt x="10483" y="396"/>
                    <a:pt x="10512" y="381"/>
                    <a:pt x="10512" y="381"/>
                  </a:cubicBezTo>
                  <a:lnTo>
                    <a:pt x="10512" y="381"/>
                  </a:lnTo>
                  <a:cubicBezTo>
                    <a:pt x="10512" y="381"/>
                    <a:pt x="10483" y="381"/>
                    <a:pt x="10409" y="396"/>
                  </a:cubicBezTo>
                  <a:cubicBezTo>
                    <a:pt x="10336" y="439"/>
                    <a:pt x="10219" y="454"/>
                    <a:pt x="10102" y="483"/>
                  </a:cubicBezTo>
                  <a:cubicBezTo>
                    <a:pt x="9838" y="557"/>
                    <a:pt x="9458" y="674"/>
                    <a:pt x="8960" y="776"/>
                  </a:cubicBezTo>
                  <a:cubicBezTo>
                    <a:pt x="8492" y="893"/>
                    <a:pt x="7906" y="996"/>
                    <a:pt x="7247" y="1040"/>
                  </a:cubicBezTo>
                  <a:cubicBezTo>
                    <a:pt x="7125" y="1045"/>
                    <a:pt x="6999" y="1048"/>
                    <a:pt x="6872" y="1048"/>
                  </a:cubicBezTo>
                  <a:cubicBezTo>
                    <a:pt x="6316" y="1048"/>
                    <a:pt x="5720" y="992"/>
                    <a:pt x="5125" y="849"/>
                  </a:cubicBezTo>
                  <a:cubicBezTo>
                    <a:pt x="4466" y="688"/>
                    <a:pt x="3866" y="410"/>
                    <a:pt x="3412" y="15"/>
                  </a:cubicBezTo>
                  <a:lnTo>
                    <a:pt x="3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75;p51">
              <a:extLst>
                <a:ext uri="{FF2B5EF4-FFF2-40B4-BE49-F238E27FC236}">
                  <a16:creationId xmlns:a16="http://schemas.microsoft.com/office/drawing/2014/main" id="{41401E5C-0C93-8376-4D0B-6895AA0B0011}"/>
                </a:ext>
              </a:extLst>
            </p:cNvPr>
            <p:cNvSpPr/>
            <p:nvPr/>
          </p:nvSpPr>
          <p:spPr>
            <a:xfrm>
              <a:off x="7874040" y="2426458"/>
              <a:ext cx="57051" cy="560159"/>
            </a:xfrm>
            <a:custGeom>
              <a:avLst/>
              <a:gdLst/>
              <a:ahLst/>
              <a:cxnLst/>
              <a:rect l="l" t="t" r="r" b="b"/>
              <a:pathLst>
                <a:path w="777" h="7629" extrusionOk="0">
                  <a:moveTo>
                    <a:pt x="776" y="1"/>
                  </a:moveTo>
                  <a:cubicBezTo>
                    <a:pt x="776" y="1"/>
                    <a:pt x="762" y="118"/>
                    <a:pt x="732" y="294"/>
                  </a:cubicBezTo>
                  <a:cubicBezTo>
                    <a:pt x="688" y="484"/>
                    <a:pt x="659" y="748"/>
                    <a:pt x="601" y="1099"/>
                  </a:cubicBezTo>
                  <a:cubicBezTo>
                    <a:pt x="513" y="1772"/>
                    <a:pt x="381" y="2724"/>
                    <a:pt x="264" y="3793"/>
                  </a:cubicBezTo>
                  <a:cubicBezTo>
                    <a:pt x="161" y="4847"/>
                    <a:pt x="74" y="5798"/>
                    <a:pt x="30" y="6501"/>
                  </a:cubicBezTo>
                  <a:cubicBezTo>
                    <a:pt x="15" y="6852"/>
                    <a:pt x="0" y="7116"/>
                    <a:pt x="0" y="7321"/>
                  </a:cubicBezTo>
                  <a:lnTo>
                    <a:pt x="0" y="7628"/>
                  </a:lnTo>
                  <a:cubicBezTo>
                    <a:pt x="0" y="7628"/>
                    <a:pt x="15" y="7526"/>
                    <a:pt x="30" y="7321"/>
                  </a:cubicBezTo>
                  <a:cubicBezTo>
                    <a:pt x="44" y="7101"/>
                    <a:pt x="74" y="6823"/>
                    <a:pt x="103" y="6501"/>
                  </a:cubicBezTo>
                  <a:cubicBezTo>
                    <a:pt x="161" y="5828"/>
                    <a:pt x="249" y="4876"/>
                    <a:pt x="366" y="3807"/>
                  </a:cubicBezTo>
                  <a:cubicBezTo>
                    <a:pt x="469" y="2768"/>
                    <a:pt x="586" y="1816"/>
                    <a:pt x="674" y="1114"/>
                  </a:cubicBezTo>
                  <a:cubicBezTo>
                    <a:pt x="703" y="792"/>
                    <a:pt x="747" y="499"/>
                    <a:pt x="762" y="294"/>
                  </a:cubicBezTo>
                  <a:cubicBezTo>
                    <a:pt x="776" y="118"/>
                    <a:pt x="776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76;p51">
              <a:extLst>
                <a:ext uri="{FF2B5EF4-FFF2-40B4-BE49-F238E27FC236}">
                  <a16:creationId xmlns:a16="http://schemas.microsoft.com/office/drawing/2014/main" id="{096F23CD-93B5-AE77-F1E5-66BDF57E4E34}"/>
                </a:ext>
              </a:extLst>
            </p:cNvPr>
            <p:cNvSpPr/>
            <p:nvPr/>
          </p:nvSpPr>
          <p:spPr>
            <a:xfrm>
              <a:off x="7849296" y="1910584"/>
              <a:ext cx="83925" cy="428949"/>
            </a:xfrm>
            <a:custGeom>
              <a:avLst/>
              <a:gdLst/>
              <a:ahLst/>
              <a:cxnLst/>
              <a:rect l="l" t="t" r="r" b="b"/>
              <a:pathLst>
                <a:path w="1143" h="5842" extrusionOk="0">
                  <a:moveTo>
                    <a:pt x="1143" y="0"/>
                  </a:moveTo>
                  <a:cubicBezTo>
                    <a:pt x="1143" y="0"/>
                    <a:pt x="484" y="1186"/>
                    <a:pt x="235" y="1786"/>
                  </a:cubicBezTo>
                  <a:cubicBezTo>
                    <a:pt x="1" y="2416"/>
                    <a:pt x="1143" y="5841"/>
                    <a:pt x="1143" y="5841"/>
                  </a:cubicBezTo>
                  <a:lnTo>
                    <a:pt x="1143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77;p51">
              <a:extLst>
                <a:ext uri="{FF2B5EF4-FFF2-40B4-BE49-F238E27FC236}">
                  <a16:creationId xmlns:a16="http://schemas.microsoft.com/office/drawing/2014/main" id="{7A03DBAB-05D7-F552-F338-0DFF8C65A024}"/>
                </a:ext>
              </a:extLst>
            </p:cNvPr>
            <p:cNvSpPr/>
            <p:nvPr/>
          </p:nvSpPr>
          <p:spPr>
            <a:xfrm>
              <a:off x="7978301" y="1926664"/>
              <a:ext cx="269837" cy="427921"/>
            </a:xfrm>
            <a:custGeom>
              <a:avLst/>
              <a:gdLst/>
              <a:ahLst/>
              <a:cxnLst/>
              <a:rect l="l" t="t" r="r" b="b"/>
              <a:pathLst>
                <a:path w="3675" h="5828" extrusionOk="0">
                  <a:moveTo>
                    <a:pt x="3045" y="1"/>
                  </a:moveTo>
                  <a:lnTo>
                    <a:pt x="0" y="5827"/>
                  </a:lnTo>
                  <a:cubicBezTo>
                    <a:pt x="0" y="5827"/>
                    <a:pt x="2548" y="3382"/>
                    <a:pt x="3148" y="2694"/>
                  </a:cubicBezTo>
                  <a:cubicBezTo>
                    <a:pt x="3675" y="2094"/>
                    <a:pt x="3163" y="15"/>
                    <a:pt x="304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78;p51">
              <a:extLst>
                <a:ext uri="{FF2B5EF4-FFF2-40B4-BE49-F238E27FC236}">
                  <a16:creationId xmlns:a16="http://schemas.microsoft.com/office/drawing/2014/main" id="{93A3605A-AFBA-58E8-7F00-98F882356412}"/>
                </a:ext>
              </a:extLst>
            </p:cNvPr>
            <p:cNvSpPr/>
            <p:nvPr/>
          </p:nvSpPr>
          <p:spPr>
            <a:xfrm>
              <a:off x="8112666" y="3102541"/>
              <a:ext cx="173136" cy="125043"/>
            </a:xfrm>
            <a:custGeom>
              <a:avLst/>
              <a:gdLst/>
              <a:ahLst/>
              <a:cxnLst/>
              <a:rect l="l" t="t" r="r" b="b"/>
              <a:pathLst>
                <a:path w="2358" h="1703" extrusionOk="0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74" y="148"/>
                    <a:pt x="235" y="367"/>
                  </a:cubicBezTo>
                  <a:cubicBezTo>
                    <a:pt x="410" y="587"/>
                    <a:pt x="659" y="850"/>
                    <a:pt x="996" y="1099"/>
                  </a:cubicBezTo>
                  <a:cubicBezTo>
                    <a:pt x="1318" y="1333"/>
                    <a:pt x="1669" y="1494"/>
                    <a:pt x="1918" y="1582"/>
                  </a:cubicBezTo>
                  <a:cubicBezTo>
                    <a:pt x="2140" y="1669"/>
                    <a:pt x="2289" y="1703"/>
                    <a:pt x="2331" y="1703"/>
                  </a:cubicBezTo>
                  <a:cubicBezTo>
                    <a:pt x="2339" y="1703"/>
                    <a:pt x="2343" y="1702"/>
                    <a:pt x="2343" y="1699"/>
                  </a:cubicBezTo>
                  <a:cubicBezTo>
                    <a:pt x="2357" y="1670"/>
                    <a:pt x="1699" y="1494"/>
                    <a:pt x="1040" y="1026"/>
                  </a:cubicBezTo>
                  <a:cubicBezTo>
                    <a:pt x="397" y="555"/>
                    <a:pt x="33" y="0"/>
                    <a:pt x="2" y="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79;p51">
              <a:extLst>
                <a:ext uri="{FF2B5EF4-FFF2-40B4-BE49-F238E27FC236}">
                  <a16:creationId xmlns:a16="http://schemas.microsoft.com/office/drawing/2014/main" id="{B7746358-1BC0-6C0B-147B-E12ACBA25505}"/>
                </a:ext>
              </a:extLst>
            </p:cNvPr>
            <p:cNvSpPr/>
            <p:nvPr/>
          </p:nvSpPr>
          <p:spPr>
            <a:xfrm>
              <a:off x="7452663" y="3189695"/>
              <a:ext cx="750404" cy="1883278"/>
            </a:xfrm>
            <a:custGeom>
              <a:avLst/>
              <a:gdLst/>
              <a:ahLst/>
              <a:cxnLst/>
              <a:rect l="l" t="t" r="r" b="b"/>
              <a:pathLst>
                <a:path w="10220" h="25649" extrusionOk="0">
                  <a:moveTo>
                    <a:pt x="10219" y="0"/>
                  </a:moveTo>
                  <a:cubicBezTo>
                    <a:pt x="10219" y="0"/>
                    <a:pt x="10219" y="15"/>
                    <a:pt x="10190" y="73"/>
                  </a:cubicBezTo>
                  <a:cubicBezTo>
                    <a:pt x="10190" y="132"/>
                    <a:pt x="10175" y="190"/>
                    <a:pt x="10160" y="278"/>
                  </a:cubicBezTo>
                  <a:cubicBezTo>
                    <a:pt x="10117" y="483"/>
                    <a:pt x="10073" y="732"/>
                    <a:pt x="10014" y="1083"/>
                  </a:cubicBezTo>
                  <a:cubicBezTo>
                    <a:pt x="9999" y="1244"/>
                    <a:pt x="9956" y="1449"/>
                    <a:pt x="9926" y="1654"/>
                  </a:cubicBezTo>
                  <a:cubicBezTo>
                    <a:pt x="9882" y="1845"/>
                    <a:pt x="9824" y="2093"/>
                    <a:pt x="9780" y="2328"/>
                  </a:cubicBezTo>
                  <a:cubicBezTo>
                    <a:pt x="9677" y="2796"/>
                    <a:pt x="9575" y="3367"/>
                    <a:pt x="9414" y="3967"/>
                  </a:cubicBezTo>
                  <a:cubicBezTo>
                    <a:pt x="9341" y="4260"/>
                    <a:pt x="9267" y="4597"/>
                    <a:pt x="9165" y="4919"/>
                  </a:cubicBezTo>
                  <a:cubicBezTo>
                    <a:pt x="9077" y="5256"/>
                    <a:pt x="8975" y="5607"/>
                    <a:pt x="8872" y="5944"/>
                  </a:cubicBezTo>
                  <a:cubicBezTo>
                    <a:pt x="8682" y="6661"/>
                    <a:pt x="8448" y="7408"/>
                    <a:pt x="8184" y="8198"/>
                  </a:cubicBezTo>
                  <a:cubicBezTo>
                    <a:pt x="7657" y="9779"/>
                    <a:pt x="7013" y="11492"/>
                    <a:pt x="6266" y="13249"/>
                  </a:cubicBezTo>
                  <a:cubicBezTo>
                    <a:pt x="5505" y="15020"/>
                    <a:pt x="4729" y="16674"/>
                    <a:pt x="3997" y="18153"/>
                  </a:cubicBezTo>
                  <a:cubicBezTo>
                    <a:pt x="3265" y="19632"/>
                    <a:pt x="2563" y="20978"/>
                    <a:pt x="1962" y="22076"/>
                  </a:cubicBezTo>
                  <a:cubicBezTo>
                    <a:pt x="1457" y="23012"/>
                    <a:pt x="1035" y="23783"/>
                    <a:pt x="714" y="24370"/>
                  </a:cubicBezTo>
                  <a:lnTo>
                    <a:pt x="714" y="24370"/>
                  </a:lnTo>
                  <a:cubicBezTo>
                    <a:pt x="1054" y="23783"/>
                    <a:pt x="1480" y="23015"/>
                    <a:pt x="1977" y="22106"/>
                  </a:cubicBezTo>
                  <a:cubicBezTo>
                    <a:pt x="2577" y="20993"/>
                    <a:pt x="3280" y="19676"/>
                    <a:pt x="4027" y="18197"/>
                  </a:cubicBezTo>
                  <a:cubicBezTo>
                    <a:pt x="4773" y="16704"/>
                    <a:pt x="5564" y="15049"/>
                    <a:pt x="6310" y="13293"/>
                  </a:cubicBezTo>
                  <a:cubicBezTo>
                    <a:pt x="7072" y="11536"/>
                    <a:pt x="7701" y="9809"/>
                    <a:pt x="8243" y="8242"/>
                  </a:cubicBezTo>
                  <a:cubicBezTo>
                    <a:pt x="8492" y="7452"/>
                    <a:pt x="8755" y="6705"/>
                    <a:pt x="8931" y="5988"/>
                  </a:cubicBezTo>
                  <a:cubicBezTo>
                    <a:pt x="9048" y="5636"/>
                    <a:pt x="9136" y="5285"/>
                    <a:pt x="9224" y="4963"/>
                  </a:cubicBezTo>
                  <a:cubicBezTo>
                    <a:pt x="9311" y="4626"/>
                    <a:pt x="9385" y="4319"/>
                    <a:pt x="9458" y="4011"/>
                  </a:cubicBezTo>
                  <a:cubicBezTo>
                    <a:pt x="9633" y="3382"/>
                    <a:pt x="9721" y="2840"/>
                    <a:pt x="9824" y="2342"/>
                  </a:cubicBezTo>
                  <a:cubicBezTo>
                    <a:pt x="9868" y="2108"/>
                    <a:pt x="9926" y="1889"/>
                    <a:pt x="9956" y="1669"/>
                  </a:cubicBezTo>
                  <a:cubicBezTo>
                    <a:pt x="9999" y="1449"/>
                    <a:pt x="10014" y="1259"/>
                    <a:pt x="10043" y="1083"/>
                  </a:cubicBezTo>
                  <a:cubicBezTo>
                    <a:pt x="10102" y="732"/>
                    <a:pt x="10146" y="454"/>
                    <a:pt x="10175" y="278"/>
                  </a:cubicBezTo>
                  <a:cubicBezTo>
                    <a:pt x="10190" y="205"/>
                    <a:pt x="10219" y="132"/>
                    <a:pt x="10219" y="73"/>
                  </a:cubicBezTo>
                  <a:lnTo>
                    <a:pt x="10219" y="0"/>
                  </a:lnTo>
                  <a:close/>
                  <a:moveTo>
                    <a:pt x="714" y="24370"/>
                  </a:moveTo>
                  <a:cubicBezTo>
                    <a:pt x="643" y="24492"/>
                    <a:pt x="576" y="24606"/>
                    <a:pt x="513" y="24712"/>
                  </a:cubicBezTo>
                  <a:cubicBezTo>
                    <a:pt x="337" y="25004"/>
                    <a:pt x="206" y="25239"/>
                    <a:pt x="118" y="25400"/>
                  </a:cubicBezTo>
                  <a:cubicBezTo>
                    <a:pt x="74" y="25473"/>
                    <a:pt x="45" y="25531"/>
                    <a:pt x="1" y="25590"/>
                  </a:cubicBezTo>
                  <a:cubicBezTo>
                    <a:pt x="30" y="25634"/>
                    <a:pt x="30" y="25648"/>
                    <a:pt x="30" y="25648"/>
                  </a:cubicBezTo>
                  <a:cubicBezTo>
                    <a:pt x="30" y="25648"/>
                    <a:pt x="30" y="25634"/>
                    <a:pt x="59" y="25590"/>
                  </a:cubicBezTo>
                  <a:cubicBezTo>
                    <a:pt x="74" y="25531"/>
                    <a:pt x="118" y="25473"/>
                    <a:pt x="147" y="25400"/>
                  </a:cubicBezTo>
                  <a:cubicBezTo>
                    <a:pt x="250" y="25239"/>
                    <a:pt x="367" y="24990"/>
                    <a:pt x="542" y="24682"/>
                  </a:cubicBezTo>
                  <a:cubicBezTo>
                    <a:pt x="596" y="24585"/>
                    <a:pt x="653" y="24480"/>
                    <a:pt x="714" y="2437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80;p51">
              <a:extLst>
                <a:ext uri="{FF2B5EF4-FFF2-40B4-BE49-F238E27FC236}">
                  <a16:creationId xmlns:a16="http://schemas.microsoft.com/office/drawing/2014/main" id="{E2DB506C-0DAF-1083-13EE-2ACA021EEB81}"/>
                </a:ext>
              </a:extLst>
            </p:cNvPr>
            <p:cNvSpPr/>
            <p:nvPr/>
          </p:nvSpPr>
          <p:spPr>
            <a:xfrm>
              <a:off x="8238440" y="2085773"/>
              <a:ext cx="497748" cy="1430760"/>
            </a:xfrm>
            <a:custGeom>
              <a:avLst/>
              <a:gdLst/>
              <a:ahLst/>
              <a:cxnLst/>
              <a:rect l="l" t="t" r="r" b="b"/>
              <a:pathLst>
                <a:path w="6779" h="19486" extrusionOk="0">
                  <a:moveTo>
                    <a:pt x="3016" y="0"/>
                  </a:moveTo>
                  <a:cubicBezTo>
                    <a:pt x="1098" y="483"/>
                    <a:pt x="0" y="2460"/>
                    <a:pt x="571" y="4348"/>
                  </a:cubicBezTo>
                  <a:cubicBezTo>
                    <a:pt x="1230" y="6529"/>
                    <a:pt x="2006" y="9091"/>
                    <a:pt x="2255" y="10028"/>
                  </a:cubicBezTo>
                  <a:cubicBezTo>
                    <a:pt x="2577" y="11156"/>
                    <a:pt x="3850" y="19485"/>
                    <a:pt x="3850" y="19485"/>
                  </a:cubicBezTo>
                  <a:lnTo>
                    <a:pt x="6778" y="17787"/>
                  </a:lnTo>
                  <a:cubicBezTo>
                    <a:pt x="6778" y="17787"/>
                    <a:pt x="6500" y="12605"/>
                    <a:pt x="5666" y="8799"/>
                  </a:cubicBezTo>
                  <a:cubicBezTo>
                    <a:pt x="4934" y="5519"/>
                    <a:pt x="3016" y="0"/>
                    <a:pt x="3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81;p51">
              <a:extLst>
                <a:ext uri="{FF2B5EF4-FFF2-40B4-BE49-F238E27FC236}">
                  <a16:creationId xmlns:a16="http://schemas.microsoft.com/office/drawing/2014/main" id="{658B8BB2-CB14-0200-DC49-CA12AB8C1CB2}"/>
                </a:ext>
              </a:extLst>
            </p:cNvPr>
            <p:cNvSpPr/>
            <p:nvPr/>
          </p:nvSpPr>
          <p:spPr>
            <a:xfrm>
              <a:off x="8288955" y="2078798"/>
              <a:ext cx="167703" cy="700328"/>
            </a:xfrm>
            <a:custGeom>
              <a:avLst/>
              <a:gdLst/>
              <a:ahLst/>
              <a:cxnLst/>
              <a:rect l="l" t="t" r="r" b="b"/>
              <a:pathLst>
                <a:path w="2284" h="9538" extrusionOk="0">
                  <a:moveTo>
                    <a:pt x="1731" y="1"/>
                  </a:moveTo>
                  <a:cubicBezTo>
                    <a:pt x="1460" y="1"/>
                    <a:pt x="1069" y="82"/>
                    <a:pt x="732" y="344"/>
                  </a:cubicBezTo>
                  <a:cubicBezTo>
                    <a:pt x="527" y="505"/>
                    <a:pt x="322" y="725"/>
                    <a:pt x="191" y="1003"/>
                  </a:cubicBezTo>
                  <a:cubicBezTo>
                    <a:pt x="73" y="1281"/>
                    <a:pt x="0" y="1588"/>
                    <a:pt x="15" y="1940"/>
                  </a:cubicBezTo>
                  <a:cubicBezTo>
                    <a:pt x="29" y="2291"/>
                    <a:pt x="88" y="2628"/>
                    <a:pt x="161" y="2979"/>
                  </a:cubicBezTo>
                  <a:cubicBezTo>
                    <a:pt x="234" y="3331"/>
                    <a:pt x="308" y="3697"/>
                    <a:pt x="381" y="4077"/>
                  </a:cubicBezTo>
                  <a:cubicBezTo>
                    <a:pt x="674" y="5585"/>
                    <a:pt x="952" y="6932"/>
                    <a:pt x="1142" y="7942"/>
                  </a:cubicBezTo>
                  <a:cubicBezTo>
                    <a:pt x="1245" y="8440"/>
                    <a:pt x="1332" y="8820"/>
                    <a:pt x="1391" y="9113"/>
                  </a:cubicBezTo>
                  <a:cubicBezTo>
                    <a:pt x="1420" y="9245"/>
                    <a:pt x="1450" y="9333"/>
                    <a:pt x="1464" y="9421"/>
                  </a:cubicBezTo>
                  <a:cubicBezTo>
                    <a:pt x="1479" y="9494"/>
                    <a:pt x="1493" y="9538"/>
                    <a:pt x="1493" y="9538"/>
                  </a:cubicBezTo>
                  <a:cubicBezTo>
                    <a:pt x="1493" y="9538"/>
                    <a:pt x="1493" y="9494"/>
                    <a:pt x="1479" y="9435"/>
                  </a:cubicBezTo>
                  <a:cubicBezTo>
                    <a:pt x="1464" y="9347"/>
                    <a:pt x="1450" y="9230"/>
                    <a:pt x="1420" y="9113"/>
                  </a:cubicBezTo>
                  <a:cubicBezTo>
                    <a:pt x="1376" y="8820"/>
                    <a:pt x="1303" y="8425"/>
                    <a:pt x="1201" y="7942"/>
                  </a:cubicBezTo>
                  <a:cubicBezTo>
                    <a:pt x="1025" y="6932"/>
                    <a:pt x="761" y="5556"/>
                    <a:pt x="469" y="4063"/>
                  </a:cubicBezTo>
                  <a:cubicBezTo>
                    <a:pt x="395" y="3697"/>
                    <a:pt x="322" y="3301"/>
                    <a:pt x="249" y="2965"/>
                  </a:cubicBezTo>
                  <a:cubicBezTo>
                    <a:pt x="176" y="2613"/>
                    <a:pt x="103" y="2262"/>
                    <a:pt x="103" y="1940"/>
                  </a:cubicBezTo>
                  <a:cubicBezTo>
                    <a:pt x="73" y="1281"/>
                    <a:pt x="381" y="695"/>
                    <a:pt x="761" y="403"/>
                  </a:cubicBezTo>
                  <a:cubicBezTo>
                    <a:pt x="1101" y="136"/>
                    <a:pt x="1451" y="40"/>
                    <a:pt x="1711" y="40"/>
                  </a:cubicBezTo>
                  <a:cubicBezTo>
                    <a:pt x="1765" y="40"/>
                    <a:pt x="1814" y="44"/>
                    <a:pt x="1859" y="51"/>
                  </a:cubicBezTo>
                  <a:cubicBezTo>
                    <a:pt x="2113" y="78"/>
                    <a:pt x="2257" y="141"/>
                    <a:pt x="2280" y="141"/>
                  </a:cubicBezTo>
                  <a:cubicBezTo>
                    <a:pt x="2283" y="141"/>
                    <a:pt x="2284" y="140"/>
                    <a:pt x="2284" y="139"/>
                  </a:cubicBezTo>
                  <a:cubicBezTo>
                    <a:pt x="2284" y="125"/>
                    <a:pt x="2255" y="125"/>
                    <a:pt x="2181" y="81"/>
                  </a:cubicBezTo>
                  <a:cubicBezTo>
                    <a:pt x="2138" y="81"/>
                    <a:pt x="2108" y="66"/>
                    <a:pt x="2050" y="51"/>
                  </a:cubicBezTo>
                  <a:cubicBezTo>
                    <a:pt x="1991" y="37"/>
                    <a:pt x="1933" y="7"/>
                    <a:pt x="1859" y="7"/>
                  </a:cubicBezTo>
                  <a:cubicBezTo>
                    <a:pt x="1821" y="3"/>
                    <a:pt x="1778" y="1"/>
                    <a:pt x="1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82;p51">
              <a:extLst>
                <a:ext uri="{FF2B5EF4-FFF2-40B4-BE49-F238E27FC236}">
                  <a16:creationId xmlns:a16="http://schemas.microsoft.com/office/drawing/2014/main" id="{90CD36CC-5EB5-BCDC-5442-FFA3501C7B53}"/>
                </a:ext>
              </a:extLst>
            </p:cNvPr>
            <p:cNvSpPr/>
            <p:nvPr/>
          </p:nvSpPr>
          <p:spPr>
            <a:xfrm>
              <a:off x="8111564" y="2824634"/>
              <a:ext cx="200010" cy="8884"/>
            </a:xfrm>
            <a:custGeom>
              <a:avLst/>
              <a:gdLst/>
              <a:ahLst/>
              <a:cxnLst/>
              <a:rect l="l" t="t" r="r" b="b"/>
              <a:pathLst>
                <a:path w="2724" h="121" extrusionOk="0">
                  <a:moveTo>
                    <a:pt x="616" y="0"/>
                  </a:moveTo>
                  <a:cubicBezTo>
                    <a:pt x="242" y="0"/>
                    <a:pt x="1" y="11"/>
                    <a:pt x="1" y="39"/>
                  </a:cubicBezTo>
                  <a:cubicBezTo>
                    <a:pt x="1" y="53"/>
                    <a:pt x="601" y="82"/>
                    <a:pt x="1348" y="112"/>
                  </a:cubicBezTo>
                  <a:cubicBezTo>
                    <a:pt x="1632" y="117"/>
                    <a:pt x="1892" y="120"/>
                    <a:pt x="2108" y="120"/>
                  </a:cubicBezTo>
                  <a:cubicBezTo>
                    <a:pt x="2482" y="120"/>
                    <a:pt x="2724" y="110"/>
                    <a:pt x="2724" y="82"/>
                  </a:cubicBezTo>
                  <a:cubicBezTo>
                    <a:pt x="2724" y="68"/>
                    <a:pt x="2123" y="39"/>
                    <a:pt x="1377" y="9"/>
                  </a:cubicBezTo>
                  <a:cubicBezTo>
                    <a:pt x="1093" y="4"/>
                    <a:pt x="832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83;p51">
              <a:extLst>
                <a:ext uri="{FF2B5EF4-FFF2-40B4-BE49-F238E27FC236}">
                  <a16:creationId xmlns:a16="http://schemas.microsoft.com/office/drawing/2014/main" id="{F53AEC85-8F0A-88D1-62A1-8BE039C2DBF7}"/>
                </a:ext>
              </a:extLst>
            </p:cNvPr>
            <p:cNvSpPr/>
            <p:nvPr/>
          </p:nvSpPr>
          <p:spPr>
            <a:xfrm>
              <a:off x="7628953" y="2459792"/>
              <a:ext cx="47359" cy="172108"/>
            </a:xfrm>
            <a:custGeom>
              <a:avLst/>
              <a:gdLst/>
              <a:ahLst/>
              <a:cxnLst/>
              <a:rect l="l" t="t" r="r" b="b"/>
              <a:pathLst>
                <a:path w="645" h="2344" extrusionOk="0">
                  <a:moveTo>
                    <a:pt x="15" y="1"/>
                  </a:moveTo>
                  <a:lnTo>
                    <a:pt x="15" y="1"/>
                  </a:lnTo>
                  <a:cubicBezTo>
                    <a:pt x="1" y="30"/>
                    <a:pt x="279" y="484"/>
                    <a:pt x="440" y="1143"/>
                  </a:cubicBezTo>
                  <a:cubicBezTo>
                    <a:pt x="601" y="1801"/>
                    <a:pt x="571" y="2343"/>
                    <a:pt x="601" y="2343"/>
                  </a:cubicBezTo>
                  <a:cubicBezTo>
                    <a:pt x="601" y="2343"/>
                    <a:pt x="645" y="2226"/>
                    <a:pt x="645" y="1977"/>
                  </a:cubicBezTo>
                  <a:cubicBezTo>
                    <a:pt x="645" y="1758"/>
                    <a:pt x="615" y="1450"/>
                    <a:pt x="528" y="1128"/>
                  </a:cubicBezTo>
                  <a:cubicBezTo>
                    <a:pt x="454" y="777"/>
                    <a:pt x="323" y="499"/>
                    <a:pt x="220" y="294"/>
                  </a:cubicBezTo>
                  <a:cubicBezTo>
                    <a:pt x="118" y="118"/>
                    <a:pt x="3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84;p51">
              <a:extLst>
                <a:ext uri="{FF2B5EF4-FFF2-40B4-BE49-F238E27FC236}">
                  <a16:creationId xmlns:a16="http://schemas.microsoft.com/office/drawing/2014/main" id="{718873CB-9DFD-8E9E-DB38-49FDC18E0F87}"/>
                </a:ext>
              </a:extLst>
            </p:cNvPr>
            <p:cNvSpPr/>
            <p:nvPr/>
          </p:nvSpPr>
          <p:spPr>
            <a:xfrm>
              <a:off x="7764639" y="1428119"/>
              <a:ext cx="330926" cy="159039"/>
            </a:xfrm>
            <a:custGeom>
              <a:avLst/>
              <a:gdLst/>
              <a:ahLst/>
              <a:cxnLst/>
              <a:rect l="l" t="t" r="r" b="b"/>
              <a:pathLst>
                <a:path w="4507" h="2166" extrusionOk="0">
                  <a:moveTo>
                    <a:pt x="100" y="1125"/>
                  </a:moveTo>
                  <a:lnTo>
                    <a:pt x="122" y="1142"/>
                  </a:lnTo>
                  <a:lnTo>
                    <a:pt x="122" y="1142"/>
                  </a:lnTo>
                  <a:cubicBezTo>
                    <a:pt x="121" y="1141"/>
                    <a:pt x="119" y="1139"/>
                    <a:pt x="118" y="1137"/>
                  </a:cubicBezTo>
                  <a:lnTo>
                    <a:pt x="118" y="1137"/>
                  </a:lnTo>
                  <a:cubicBezTo>
                    <a:pt x="112" y="1133"/>
                    <a:pt x="106" y="1129"/>
                    <a:pt x="100" y="1125"/>
                  </a:cubicBezTo>
                  <a:close/>
                  <a:moveTo>
                    <a:pt x="122" y="1142"/>
                  </a:moveTo>
                  <a:cubicBezTo>
                    <a:pt x="148" y="1172"/>
                    <a:pt x="180" y="1196"/>
                    <a:pt x="217" y="1213"/>
                  </a:cubicBezTo>
                  <a:lnTo>
                    <a:pt x="122" y="1142"/>
                  </a:lnTo>
                  <a:close/>
                  <a:moveTo>
                    <a:pt x="1846" y="1"/>
                  </a:moveTo>
                  <a:cubicBezTo>
                    <a:pt x="1409" y="1"/>
                    <a:pt x="979" y="63"/>
                    <a:pt x="568" y="232"/>
                  </a:cubicBezTo>
                  <a:cubicBezTo>
                    <a:pt x="363" y="335"/>
                    <a:pt x="173" y="437"/>
                    <a:pt x="70" y="642"/>
                  </a:cubicBezTo>
                  <a:cubicBezTo>
                    <a:pt x="0" y="805"/>
                    <a:pt x="14" y="1014"/>
                    <a:pt x="118" y="1137"/>
                  </a:cubicBezTo>
                  <a:lnTo>
                    <a:pt x="118" y="1137"/>
                  </a:lnTo>
                  <a:cubicBezTo>
                    <a:pt x="283" y="1243"/>
                    <a:pt x="480" y="1283"/>
                    <a:pt x="686" y="1283"/>
                  </a:cubicBezTo>
                  <a:cubicBezTo>
                    <a:pt x="880" y="1283"/>
                    <a:pt x="1082" y="1247"/>
                    <a:pt x="1271" y="1198"/>
                  </a:cubicBezTo>
                  <a:cubicBezTo>
                    <a:pt x="1651" y="1081"/>
                    <a:pt x="2017" y="876"/>
                    <a:pt x="2398" y="803"/>
                  </a:cubicBezTo>
                  <a:cubicBezTo>
                    <a:pt x="2553" y="890"/>
                    <a:pt x="2731" y="932"/>
                    <a:pt x="2909" y="932"/>
                  </a:cubicBezTo>
                  <a:cubicBezTo>
                    <a:pt x="3153" y="932"/>
                    <a:pt x="3398" y="853"/>
                    <a:pt x="3584" y="701"/>
                  </a:cubicBezTo>
                  <a:cubicBezTo>
                    <a:pt x="3628" y="1081"/>
                    <a:pt x="3730" y="1462"/>
                    <a:pt x="3906" y="1813"/>
                  </a:cubicBezTo>
                  <a:cubicBezTo>
                    <a:pt x="3935" y="1886"/>
                    <a:pt x="4082" y="2150"/>
                    <a:pt x="4155" y="2165"/>
                  </a:cubicBezTo>
                  <a:cubicBezTo>
                    <a:pt x="4158" y="2165"/>
                    <a:pt x="4162" y="2165"/>
                    <a:pt x="4165" y="2165"/>
                  </a:cubicBezTo>
                  <a:cubicBezTo>
                    <a:pt x="4290" y="2165"/>
                    <a:pt x="4360" y="1913"/>
                    <a:pt x="4389" y="1813"/>
                  </a:cubicBezTo>
                  <a:cubicBezTo>
                    <a:pt x="4506" y="1418"/>
                    <a:pt x="4491" y="832"/>
                    <a:pt x="4213" y="510"/>
                  </a:cubicBezTo>
                  <a:cubicBezTo>
                    <a:pt x="4023" y="305"/>
                    <a:pt x="3759" y="261"/>
                    <a:pt x="3481" y="203"/>
                  </a:cubicBezTo>
                  <a:cubicBezTo>
                    <a:pt x="2945" y="97"/>
                    <a:pt x="2391" y="1"/>
                    <a:pt x="1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85;p51">
              <a:extLst>
                <a:ext uri="{FF2B5EF4-FFF2-40B4-BE49-F238E27FC236}">
                  <a16:creationId xmlns:a16="http://schemas.microsoft.com/office/drawing/2014/main" id="{E732418F-F43F-7BB7-19D6-77A2641EF33A}"/>
                </a:ext>
              </a:extLst>
            </p:cNvPr>
            <p:cNvSpPr/>
            <p:nvPr/>
          </p:nvSpPr>
          <p:spPr>
            <a:xfrm>
              <a:off x="6915204" y="2281373"/>
              <a:ext cx="197880" cy="230114"/>
            </a:xfrm>
            <a:custGeom>
              <a:avLst/>
              <a:gdLst/>
              <a:ahLst/>
              <a:cxnLst/>
              <a:rect l="l" t="t" r="r" b="b"/>
              <a:pathLst>
                <a:path w="2695" h="3134" extrusionOk="0">
                  <a:moveTo>
                    <a:pt x="1" y="1"/>
                  </a:moveTo>
                  <a:lnTo>
                    <a:pt x="469" y="3134"/>
                  </a:lnTo>
                  <a:lnTo>
                    <a:pt x="2255" y="3134"/>
                  </a:lnTo>
                  <a:cubicBezTo>
                    <a:pt x="2124" y="3134"/>
                    <a:pt x="26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363;p49">
            <a:extLst>
              <a:ext uri="{FF2B5EF4-FFF2-40B4-BE49-F238E27FC236}">
                <a16:creationId xmlns:a16="http://schemas.microsoft.com/office/drawing/2014/main" id="{88C0E42D-D2DB-B30E-162C-F4CF7D1E208C}"/>
              </a:ext>
            </a:extLst>
          </p:cNvPr>
          <p:cNvSpPr txBox="1">
            <a:spLocks/>
          </p:cNvSpPr>
          <p:nvPr/>
        </p:nvSpPr>
        <p:spPr>
          <a:xfrm>
            <a:off x="2803533" y="988092"/>
            <a:ext cx="3556463" cy="809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400" dirty="0"/>
              <a:t>316.530,15 $</a:t>
            </a:r>
          </a:p>
        </p:txBody>
      </p:sp>
      <p:sp>
        <p:nvSpPr>
          <p:cNvPr id="60" name="Google Shape;1363;p49">
            <a:extLst>
              <a:ext uri="{FF2B5EF4-FFF2-40B4-BE49-F238E27FC236}">
                <a16:creationId xmlns:a16="http://schemas.microsoft.com/office/drawing/2014/main" id="{34AE171B-7830-E1DB-0525-9B782DA17299}"/>
              </a:ext>
            </a:extLst>
          </p:cNvPr>
          <p:cNvSpPr txBox="1">
            <a:spLocks/>
          </p:cNvSpPr>
          <p:nvPr/>
        </p:nvSpPr>
        <p:spPr>
          <a:xfrm>
            <a:off x="2771353" y="2518192"/>
            <a:ext cx="3556463" cy="809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400" dirty="0"/>
              <a:t>139.130,85 $</a:t>
            </a:r>
          </a:p>
        </p:txBody>
      </p:sp>
      <p:sp>
        <p:nvSpPr>
          <p:cNvPr id="61" name="Google Shape;284;p66">
            <a:extLst>
              <a:ext uri="{FF2B5EF4-FFF2-40B4-BE49-F238E27FC236}">
                <a16:creationId xmlns:a16="http://schemas.microsoft.com/office/drawing/2014/main" id="{A3DF54FC-EECA-D89B-DC90-31C8269A1D33}"/>
              </a:ext>
            </a:extLst>
          </p:cNvPr>
          <p:cNvSpPr txBox="1"/>
          <p:nvPr/>
        </p:nvSpPr>
        <p:spPr>
          <a:xfrm>
            <a:off x="3071191" y="1673507"/>
            <a:ext cx="2911775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sz="1500" b="1" i="0" u="none" strike="noStrike" cap="none" dirty="0">
                <a:solidFill>
                  <a:srgbClr val="F06634"/>
                </a:solidFill>
                <a:latin typeface="Inter"/>
                <a:ea typeface="Inter"/>
                <a:cs typeface="Inter"/>
                <a:sym typeface="Inter"/>
              </a:rPr>
              <a:t>Non Churn, Potential Income</a:t>
            </a:r>
          </a:p>
        </p:txBody>
      </p:sp>
    </p:spTree>
    <p:extLst>
      <p:ext uri="{BB962C8B-B14F-4D97-AF65-F5344CB8AC3E}">
        <p14:creationId xmlns:p14="http://schemas.microsoft.com/office/powerpoint/2010/main" val="134572161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83;p66">
            <a:extLst>
              <a:ext uri="{FF2B5EF4-FFF2-40B4-BE49-F238E27FC236}">
                <a16:creationId xmlns:a16="http://schemas.microsoft.com/office/drawing/2014/main" id="{99308C1A-4194-6BD2-E470-4EC5D8FF871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945216" y="4825448"/>
            <a:ext cx="254845" cy="35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9" name="Google Shape;285;p66">
            <a:extLst>
              <a:ext uri="{FF2B5EF4-FFF2-40B4-BE49-F238E27FC236}">
                <a16:creationId xmlns:a16="http://schemas.microsoft.com/office/drawing/2014/main" id="{956F6017-E591-4EE3-DA00-2836BF255113}"/>
              </a:ext>
            </a:extLst>
          </p:cNvPr>
          <p:cNvSpPr txBox="1"/>
          <p:nvPr/>
        </p:nvSpPr>
        <p:spPr>
          <a:xfrm>
            <a:off x="78849" y="45088"/>
            <a:ext cx="4043036" cy="611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0" i="0" u="none" strike="noStrike" cap="none" dirty="0">
                <a:solidFill>
                  <a:srgbClr val="1D3D70"/>
                </a:solidFill>
                <a:latin typeface="Work Sans ExtraBold"/>
                <a:ea typeface="Work Sans ExtraBold"/>
                <a:cs typeface="Work Sans ExtraBold"/>
                <a:sym typeface="Work Sans ExtraBold"/>
              </a:rPr>
              <a:t>Customer Demographic</a:t>
            </a:r>
            <a:endParaRPr sz="2300" b="0" i="0" u="none" strike="noStrike" cap="none" dirty="0">
              <a:solidFill>
                <a:srgbClr val="1D3D70"/>
              </a:solidFill>
              <a:latin typeface="Work Sans ExtraBold"/>
              <a:ea typeface="Work Sans ExtraBold"/>
              <a:cs typeface="Work Sans ExtraBold"/>
              <a:sym typeface="Work Sans ExtraBold"/>
            </a:endParaRPr>
          </a:p>
        </p:txBody>
      </p:sp>
      <p:sp>
        <p:nvSpPr>
          <p:cNvPr id="10" name="Google Shape;286;p66">
            <a:extLst>
              <a:ext uri="{FF2B5EF4-FFF2-40B4-BE49-F238E27FC236}">
                <a16:creationId xmlns:a16="http://schemas.microsoft.com/office/drawing/2014/main" id="{F1E35A2E-C82E-3BB3-8173-F9BDDE2F2197}"/>
              </a:ext>
            </a:extLst>
          </p:cNvPr>
          <p:cNvSpPr txBox="1"/>
          <p:nvPr/>
        </p:nvSpPr>
        <p:spPr>
          <a:xfrm>
            <a:off x="5289390" y="2036998"/>
            <a:ext cx="3027890" cy="150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7032 Population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Total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pelanggan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tampak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sebanding</a:t>
            </a:r>
            <a:endParaRPr lang="en-ID" sz="1000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Gender female churn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adalah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939 customer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Gender male Churn 930 customer. </a:t>
            </a:r>
          </a:p>
          <a:p>
            <a:pPr marL="171450" lvl="0" indent="-171450">
              <a:lnSpc>
                <a:spcPct val="120000"/>
              </a:lnSpc>
              <a:buSzPts val="1000"/>
              <a:buFont typeface="Arial" panose="020B0604020202020204" pitchFamily="34" charset="0"/>
              <a:buChar char="•"/>
            </a:pP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keputusan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untuk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churn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tidak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terlalu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dipengaruhi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oleh gender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secara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ID" sz="1000" dirty="0" err="1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signifikan</a:t>
            </a:r>
            <a:r>
              <a:rPr lang="en-ID" sz="1000" dirty="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lvl="0">
              <a:lnSpc>
                <a:spcPct val="120000"/>
              </a:lnSpc>
              <a:buSzPts val="1000"/>
            </a:pPr>
            <a:endParaRPr lang="en-ID" sz="1000" b="0" i="0" u="none" strike="noStrike" cap="none" dirty="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16BBAB9-5D68-CF80-6F62-B590E796E1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6358334"/>
              </p:ext>
            </p:extLst>
          </p:nvPr>
        </p:nvGraphicFramePr>
        <p:xfrm>
          <a:off x="-163331" y="1377509"/>
          <a:ext cx="3871776" cy="2686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345BEF77-18E2-D155-76E9-59A8648A2C22}"/>
              </a:ext>
            </a:extLst>
          </p:cNvPr>
          <p:cNvGrpSpPr/>
          <p:nvPr/>
        </p:nvGrpSpPr>
        <p:grpSpPr>
          <a:xfrm>
            <a:off x="3225194" y="1126351"/>
            <a:ext cx="1511085" cy="866739"/>
            <a:chOff x="3289665" y="1300698"/>
            <a:chExt cx="1511085" cy="86673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13350E-A605-FB6D-24E0-7E85E14E582E}"/>
                </a:ext>
              </a:extLst>
            </p:cNvPr>
            <p:cNvSpPr txBox="1"/>
            <p:nvPr/>
          </p:nvSpPr>
          <p:spPr>
            <a:xfrm>
              <a:off x="3289665" y="1300698"/>
              <a:ext cx="15110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Senior Citizen</a:t>
              </a:r>
              <a:endParaRPr lang="en-ID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BAC7B3-F449-81B4-19AD-68992DBE19D3}"/>
                </a:ext>
              </a:extLst>
            </p:cNvPr>
            <p:cNvSpPr/>
            <p:nvPr/>
          </p:nvSpPr>
          <p:spPr>
            <a:xfrm>
              <a:off x="4050785" y="1712563"/>
              <a:ext cx="582935" cy="20922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</a:rPr>
                <a:t>83,8%</a:t>
              </a:r>
              <a:endParaRPr lang="en-ID" sz="1100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607007E-8696-C80A-28FE-5A1876FC1E51}"/>
                </a:ext>
              </a:extLst>
            </p:cNvPr>
            <p:cNvSpPr/>
            <p:nvPr/>
          </p:nvSpPr>
          <p:spPr>
            <a:xfrm>
              <a:off x="4050786" y="1924324"/>
              <a:ext cx="586344" cy="209227"/>
            </a:xfrm>
            <a:prstGeom prst="rect">
              <a:avLst/>
            </a:prstGeom>
            <a:solidFill>
              <a:srgbClr val="F066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16,2%</a:t>
              </a:r>
              <a:endParaRPr lang="en-ID" sz="1100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DE7F99-17B2-98B8-1057-9A1246EDC899}"/>
                </a:ext>
              </a:extLst>
            </p:cNvPr>
            <p:cNvSpPr txBox="1"/>
            <p:nvPr/>
          </p:nvSpPr>
          <p:spPr>
            <a:xfrm>
              <a:off x="3346351" y="1627919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</a:t>
              </a:r>
              <a:endParaRPr lang="en-ID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56696D-9C2F-9AE7-BD54-C0316511A6B1}"/>
                </a:ext>
              </a:extLst>
            </p:cNvPr>
            <p:cNvSpPr txBox="1"/>
            <p:nvPr/>
          </p:nvSpPr>
          <p:spPr>
            <a:xfrm>
              <a:off x="3354099" y="1859660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Yes</a:t>
              </a:r>
              <a:endParaRPr lang="en-ID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B67624A-D269-B419-688C-1A0BD021A98C}"/>
              </a:ext>
            </a:extLst>
          </p:cNvPr>
          <p:cNvGrpSpPr/>
          <p:nvPr/>
        </p:nvGrpSpPr>
        <p:grpSpPr>
          <a:xfrm>
            <a:off x="3225194" y="2308939"/>
            <a:ext cx="1583912" cy="866739"/>
            <a:chOff x="3289665" y="1300698"/>
            <a:chExt cx="1583912" cy="86673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D8BFCE-4776-3D51-009F-79DBB7B05945}"/>
                </a:ext>
              </a:extLst>
            </p:cNvPr>
            <p:cNvSpPr txBox="1"/>
            <p:nvPr/>
          </p:nvSpPr>
          <p:spPr>
            <a:xfrm>
              <a:off x="3289665" y="1300698"/>
              <a:ext cx="1583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Having Partner</a:t>
              </a:r>
              <a:endParaRPr lang="en-ID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82F0627-D52A-22DF-AD9D-678F30406252}"/>
                </a:ext>
              </a:extLst>
            </p:cNvPr>
            <p:cNvSpPr/>
            <p:nvPr/>
          </p:nvSpPr>
          <p:spPr>
            <a:xfrm>
              <a:off x="4050785" y="1712563"/>
              <a:ext cx="582935" cy="20922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48,3%</a:t>
              </a:r>
              <a:endParaRPr lang="en-ID" sz="11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95A226-DB46-BF83-60B0-02186AB34071}"/>
                </a:ext>
              </a:extLst>
            </p:cNvPr>
            <p:cNvSpPr/>
            <p:nvPr/>
          </p:nvSpPr>
          <p:spPr>
            <a:xfrm>
              <a:off x="4050786" y="1924324"/>
              <a:ext cx="586344" cy="209227"/>
            </a:xfrm>
            <a:prstGeom prst="rect">
              <a:avLst/>
            </a:prstGeom>
            <a:solidFill>
              <a:srgbClr val="F066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51,7%</a:t>
              </a:r>
              <a:endParaRPr lang="en-ID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334E550-110F-ACCF-0FC6-C094F8FC5A2E}"/>
                </a:ext>
              </a:extLst>
            </p:cNvPr>
            <p:cNvSpPr txBox="1"/>
            <p:nvPr/>
          </p:nvSpPr>
          <p:spPr>
            <a:xfrm>
              <a:off x="3346351" y="1627919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Yes</a:t>
              </a:r>
              <a:endParaRPr lang="en-ID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F506D3-DC05-B8CD-10CF-DF48ABBDC0D1}"/>
                </a:ext>
              </a:extLst>
            </p:cNvPr>
            <p:cNvSpPr txBox="1"/>
            <p:nvPr/>
          </p:nvSpPr>
          <p:spPr>
            <a:xfrm>
              <a:off x="3354099" y="1859660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</a:t>
              </a:r>
              <a:endParaRPr lang="en-ID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1DE4354-76D8-B8E2-CCBC-599C73DBC5A6}"/>
              </a:ext>
            </a:extLst>
          </p:cNvPr>
          <p:cNvGrpSpPr/>
          <p:nvPr/>
        </p:nvGrpSpPr>
        <p:grpSpPr>
          <a:xfrm>
            <a:off x="3225194" y="3487870"/>
            <a:ext cx="1996476" cy="866739"/>
            <a:chOff x="3289665" y="1300698"/>
            <a:chExt cx="1996476" cy="86673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85C5A0-BD26-7BEE-E319-6334E673E7DF}"/>
                </a:ext>
              </a:extLst>
            </p:cNvPr>
            <p:cNvSpPr txBox="1"/>
            <p:nvPr/>
          </p:nvSpPr>
          <p:spPr>
            <a:xfrm>
              <a:off x="3289665" y="1300698"/>
              <a:ext cx="19964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Having Dependents</a:t>
              </a:r>
              <a:endParaRPr lang="en-ID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FD049E-66EF-ACFD-8EAD-4556F96380B4}"/>
                </a:ext>
              </a:extLst>
            </p:cNvPr>
            <p:cNvSpPr/>
            <p:nvPr/>
          </p:nvSpPr>
          <p:spPr>
            <a:xfrm>
              <a:off x="4050785" y="1712563"/>
              <a:ext cx="582935" cy="20922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70,2%</a:t>
              </a:r>
              <a:endParaRPr lang="en-ID" sz="110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7069A5E-4905-D014-FD76-81024ABCDDB6}"/>
                </a:ext>
              </a:extLst>
            </p:cNvPr>
            <p:cNvSpPr/>
            <p:nvPr/>
          </p:nvSpPr>
          <p:spPr>
            <a:xfrm>
              <a:off x="4050786" y="1924324"/>
              <a:ext cx="586344" cy="209227"/>
            </a:xfrm>
            <a:prstGeom prst="rect">
              <a:avLst/>
            </a:prstGeom>
            <a:solidFill>
              <a:srgbClr val="F066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29,8%</a:t>
              </a:r>
              <a:endParaRPr lang="en-ID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317C583-E3B7-D9D3-9BCC-FD80515CCF56}"/>
                </a:ext>
              </a:extLst>
            </p:cNvPr>
            <p:cNvSpPr txBox="1"/>
            <p:nvPr/>
          </p:nvSpPr>
          <p:spPr>
            <a:xfrm>
              <a:off x="3346351" y="1627919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</a:t>
              </a:r>
              <a:endParaRPr lang="en-ID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45A2A99-2E71-9613-EC4B-55DEA1C6585D}"/>
                </a:ext>
              </a:extLst>
            </p:cNvPr>
            <p:cNvSpPr txBox="1"/>
            <p:nvPr/>
          </p:nvSpPr>
          <p:spPr>
            <a:xfrm>
              <a:off x="3354099" y="1859660"/>
              <a:ext cx="6367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Yes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287722040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1374</Words>
  <Application>Microsoft Office PowerPoint</Application>
  <PresentationFormat>On-screen Show (16:9)</PresentationFormat>
  <Paragraphs>303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Work Sans</vt:lpstr>
      <vt:lpstr>Work Sans Medium</vt:lpstr>
      <vt:lpstr>Avenir</vt:lpstr>
      <vt:lpstr>Inter Medium</vt:lpstr>
      <vt:lpstr>Work Sans SemiBold</vt:lpstr>
      <vt:lpstr>Work Sans ExtraBold</vt:lpstr>
      <vt:lpstr>gg sans</vt:lpstr>
      <vt:lpstr>Arial</vt:lpstr>
      <vt:lpstr>Inter</vt:lpstr>
      <vt:lpstr>Simple Light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Chris</cp:lastModifiedBy>
  <cp:revision>22</cp:revision>
  <dcterms:modified xsi:type="dcterms:W3CDTF">2023-11-16T14:41:36Z</dcterms:modified>
</cp:coreProperties>
</file>